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1" r:id="rId1"/>
    <p:sldMasterId id="2147483735" r:id="rId2"/>
  </p:sldMasterIdLst>
  <p:notesMasterIdLst>
    <p:notesMasterId r:id="rId31"/>
  </p:notesMasterIdLst>
  <p:handoutMasterIdLst>
    <p:handoutMasterId r:id="rId32"/>
  </p:handoutMasterIdLst>
  <p:sldIdLst>
    <p:sldId id="256" r:id="rId3"/>
    <p:sldId id="260" r:id="rId4"/>
    <p:sldId id="309" r:id="rId5"/>
    <p:sldId id="311" r:id="rId6"/>
    <p:sldId id="310" r:id="rId7"/>
    <p:sldId id="258" r:id="rId8"/>
    <p:sldId id="304" r:id="rId9"/>
    <p:sldId id="308" r:id="rId10"/>
    <p:sldId id="312" r:id="rId11"/>
    <p:sldId id="294" r:id="rId12"/>
    <p:sldId id="321" r:id="rId13"/>
    <p:sldId id="295" r:id="rId14"/>
    <p:sldId id="316" r:id="rId15"/>
    <p:sldId id="296" r:id="rId16"/>
    <p:sldId id="313" r:id="rId17"/>
    <p:sldId id="297" r:id="rId18"/>
    <p:sldId id="298" r:id="rId19"/>
    <p:sldId id="299" r:id="rId20"/>
    <p:sldId id="300" r:id="rId21"/>
    <p:sldId id="302" r:id="rId22"/>
    <p:sldId id="314" r:id="rId23"/>
    <p:sldId id="307" r:id="rId24"/>
    <p:sldId id="315" r:id="rId25"/>
    <p:sldId id="317" r:id="rId26"/>
    <p:sldId id="318" r:id="rId27"/>
    <p:sldId id="319" r:id="rId28"/>
    <p:sldId id="320" r:id="rId29"/>
    <p:sldId id="27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3BD"/>
    <a:srgbClr val="7ABC32"/>
    <a:srgbClr val="FCE7DE"/>
    <a:srgbClr val="C4B4AD"/>
    <a:srgbClr val="93C5DD"/>
    <a:srgbClr val="649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BDA998-FAF6-4F9B-ACD3-2119CAB2B2C3}" v="132" dt="2023-06-11T15:38:34.116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8" autoAdjust="0"/>
    <p:restoredTop sz="85014" autoAdjust="0"/>
  </p:normalViewPr>
  <p:slideViewPr>
    <p:cSldViewPr snapToGrid="0">
      <p:cViewPr varScale="1">
        <p:scale>
          <a:sx n="94" d="100"/>
          <a:sy n="94" d="100"/>
        </p:scale>
        <p:origin x="12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yana Haghjoo" userId="61d291560d6af664" providerId="LiveId" clId="{F5BDA998-FAF6-4F9B-ACD3-2119CAB2B2C3}"/>
    <pc:docChg chg="undo custSel addSld delSld modSld sldOrd">
      <pc:chgData name="Aryana Haghjoo" userId="61d291560d6af664" providerId="LiveId" clId="{F5BDA998-FAF6-4F9B-ACD3-2119CAB2B2C3}" dt="2023-06-11T15:45:21.879" v="6477" actId="20577"/>
      <pc:docMkLst>
        <pc:docMk/>
      </pc:docMkLst>
      <pc:sldChg chg="addSp delSp modSp mod">
        <pc:chgData name="Aryana Haghjoo" userId="61d291560d6af664" providerId="LiveId" clId="{F5BDA998-FAF6-4F9B-ACD3-2119CAB2B2C3}" dt="2023-06-11T12:35:10.115" v="4050" actId="1076"/>
        <pc:sldMkLst>
          <pc:docMk/>
          <pc:sldMk cId="1754709702" sldId="256"/>
        </pc:sldMkLst>
        <pc:spChg chg="mod">
          <ac:chgData name="Aryana Haghjoo" userId="61d291560d6af664" providerId="LiveId" clId="{F5BDA998-FAF6-4F9B-ACD3-2119CAB2B2C3}" dt="2023-06-11T12:15:53.516" v="3729" actId="1076"/>
          <ac:spMkLst>
            <pc:docMk/>
            <pc:sldMk cId="1754709702" sldId="256"/>
            <ac:spMk id="2" creationId="{00000000-0000-0000-0000-000000000000}"/>
          </ac:spMkLst>
        </pc:spChg>
        <pc:spChg chg="mod">
          <ac:chgData name="Aryana Haghjoo" userId="61d291560d6af664" providerId="LiveId" clId="{F5BDA998-FAF6-4F9B-ACD3-2119CAB2B2C3}" dt="2023-06-11T12:16:33.828" v="3740" actId="20577"/>
          <ac:spMkLst>
            <pc:docMk/>
            <pc:sldMk cId="1754709702" sldId="256"/>
            <ac:spMk id="3" creationId="{00000000-0000-0000-0000-000000000000}"/>
          </ac:spMkLst>
        </pc:spChg>
        <pc:spChg chg="add del mod">
          <ac:chgData name="Aryana Haghjoo" userId="61d291560d6af664" providerId="LiveId" clId="{F5BDA998-FAF6-4F9B-ACD3-2119CAB2B2C3}" dt="2023-06-10T20:49:56.409" v="1349" actId="21"/>
          <ac:spMkLst>
            <pc:docMk/>
            <pc:sldMk cId="1754709702" sldId="256"/>
            <ac:spMk id="19" creationId="{A2556589-6BE3-D2E2-D64C-A5C283C4F0C8}"/>
          </ac:spMkLst>
        </pc:spChg>
        <pc:picChg chg="del mod">
          <ac:chgData name="Aryana Haghjoo" userId="61d291560d6af664" providerId="LiveId" clId="{F5BDA998-FAF6-4F9B-ACD3-2119CAB2B2C3}" dt="2023-06-11T12:14:49.506" v="3710" actId="21"/>
          <ac:picMkLst>
            <pc:docMk/>
            <pc:sldMk cId="1754709702" sldId="256"/>
            <ac:picMk id="5" creationId="{00000000-0000-0000-0000-000000000000}"/>
          </ac:picMkLst>
        </pc:picChg>
        <pc:picChg chg="add del mod">
          <ac:chgData name="Aryana Haghjoo" userId="61d291560d6af664" providerId="LiveId" clId="{F5BDA998-FAF6-4F9B-ACD3-2119CAB2B2C3}" dt="2023-06-10T20:39:59.130" v="1284" actId="21"/>
          <ac:picMkLst>
            <pc:docMk/>
            <pc:sldMk cId="1754709702" sldId="256"/>
            <ac:picMk id="6" creationId="{877D281E-D8FE-274E-D2B1-BD8094535A6A}"/>
          </ac:picMkLst>
        </pc:picChg>
        <pc:picChg chg="add mod">
          <ac:chgData name="Aryana Haghjoo" userId="61d291560d6af664" providerId="LiveId" clId="{F5BDA998-FAF6-4F9B-ACD3-2119CAB2B2C3}" dt="2023-06-11T12:35:10.115" v="4050" actId="1076"/>
          <ac:picMkLst>
            <pc:docMk/>
            <pc:sldMk cId="1754709702" sldId="256"/>
            <ac:picMk id="9" creationId="{0C4CDDD0-0ACC-1B6D-8E41-793A53ABEDA7}"/>
          </ac:picMkLst>
        </pc:picChg>
        <pc:picChg chg="add del mod">
          <ac:chgData name="Aryana Haghjoo" userId="61d291560d6af664" providerId="LiveId" clId="{F5BDA998-FAF6-4F9B-ACD3-2119CAB2B2C3}" dt="2023-06-10T20:40:10.402" v="1286" actId="21"/>
          <ac:picMkLst>
            <pc:docMk/>
            <pc:sldMk cId="1754709702" sldId="256"/>
            <ac:picMk id="10" creationId="{A47FD724-14F6-25BD-7374-3A71B35C1E83}"/>
          </ac:picMkLst>
        </pc:picChg>
        <pc:picChg chg="add del mod">
          <ac:chgData name="Aryana Haghjoo" userId="61d291560d6af664" providerId="LiveId" clId="{F5BDA998-FAF6-4F9B-ACD3-2119CAB2B2C3}" dt="2023-06-10T20:45:05.962" v="1322" actId="21"/>
          <ac:picMkLst>
            <pc:docMk/>
            <pc:sldMk cId="1754709702" sldId="256"/>
            <ac:picMk id="11" creationId="{1B7CA8BE-1EB9-5BCD-C58F-FED7DEBB57DA}"/>
          </ac:picMkLst>
        </pc:picChg>
        <pc:picChg chg="add mod modCrop">
          <ac:chgData name="Aryana Haghjoo" userId="61d291560d6af664" providerId="LiveId" clId="{F5BDA998-FAF6-4F9B-ACD3-2119CAB2B2C3}" dt="2023-06-11T12:35:00.463" v="4048" actId="1076"/>
          <ac:picMkLst>
            <pc:docMk/>
            <pc:sldMk cId="1754709702" sldId="256"/>
            <ac:picMk id="13" creationId="{F02BCC28-CFF5-6423-17CF-6DF7E8190276}"/>
          </ac:picMkLst>
        </pc:picChg>
        <pc:picChg chg="add del">
          <ac:chgData name="Aryana Haghjoo" userId="61d291560d6af664" providerId="LiveId" clId="{F5BDA998-FAF6-4F9B-ACD3-2119CAB2B2C3}" dt="2023-06-10T20:46:55.814" v="1327" actId="22"/>
          <ac:picMkLst>
            <pc:docMk/>
            <pc:sldMk cId="1754709702" sldId="256"/>
            <ac:picMk id="15" creationId="{A2C25B9E-7430-2139-818C-94203E89E55A}"/>
          </ac:picMkLst>
        </pc:picChg>
        <pc:picChg chg="add mod">
          <ac:chgData name="Aryana Haghjoo" userId="61d291560d6af664" providerId="LiveId" clId="{F5BDA998-FAF6-4F9B-ACD3-2119CAB2B2C3}" dt="2023-06-11T12:35:03.140" v="4049" actId="1076"/>
          <ac:picMkLst>
            <pc:docMk/>
            <pc:sldMk cId="1754709702" sldId="256"/>
            <ac:picMk id="17" creationId="{591727BD-ABBE-3BC2-1BAC-73F38CA53971}"/>
          </ac:picMkLst>
        </pc:picChg>
        <pc:picChg chg="add del mod">
          <ac:chgData name="Aryana Haghjoo" userId="61d291560d6af664" providerId="LiveId" clId="{F5BDA998-FAF6-4F9B-ACD3-2119CAB2B2C3}" dt="2023-06-10T20:44:10.755" v="1315"/>
          <ac:picMkLst>
            <pc:docMk/>
            <pc:sldMk cId="1754709702" sldId="256"/>
            <ac:picMk id="1026" creationId="{F5D2AFF8-72E3-E23F-EF46-9F84E8F0C36C}"/>
          </ac:picMkLst>
        </pc:picChg>
        <pc:picChg chg="add mod">
          <ac:chgData name="Aryana Haghjoo" userId="61d291560d6af664" providerId="LiveId" clId="{F5BDA998-FAF6-4F9B-ACD3-2119CAB2B2C3}" dt="2023-06-11T12:15:03.452" v="3714" actId="14100"/>
          <ac:picMkLst>
            <pc:docMk/>
            <pc:sldMk cId="1754709702" sldId="256"/>
            <ac:picMk id="1028" creationId="{7D2CAD29-33AE-6E49-52B5-A823BCA74E2F}"/>
          </ac:picMkLst>
        </pc:picChg>
        <pc:cxnChg chg="del">
          <ac:chgData name="Aryana Haghjoo" userId="61d291560d6af664" providerId="LiveId" clId="{F5BDA998-FAF6-4F9B-ACD3-2119CAB2B2C3}" dt="2023-06-11T12:15:10.570" v="3715" actId="21"/>
          <ac:cxnSpMkLst>
            <pc:docMk/>
            <pc:sldMk cId="1754709702" sldId="256"/>
            <ac:cxnSpMk id="7" creationId="{00000000-0000-0000-0000-000000000000}"/>
          </ac:cxnSpMkLst>
        </pc:cxnChg>
      </pc:sldChg>
      <pc:sldChg chg="addSp delSp modSp mod">
        <pc:chgData name="Aryana Haghjoo" userId="61d291560d6af664" providerId="LiveId" clId="{F5BDA998-FAF6-4F9B-ACD3-2119CAB2B2C3}" dt="2023-06-11T14:13:27.315" v="5183" actId="1076"/>
        <pc:sldMkLst>
          <pc:docMk/>
          <pc:sldMk cId="3634891949" sldId="258"/>
        </pc:sldMkLst>
        <pc:spChg chg="del">
          <ac:chgData name="Aryana Haghjoo" userId="61d291560d6af664" providerId="LiveId" clId="{F5BDA998-FAF6-4F9B-ACD3-2119CAB2B2C3}" dt="2023-06-10T21:57:52.333" v="1909" actId="21"/>
          <ac:spMkLst>
            <pc:docMk/>
            <pc:sldMk cId="3634891949" sldId="258"/>
            <ac:spMk id="2" creationId="{00000000-0000-0000-0000-000000000000}"/>
          </ac:spMkLst>
        </pc:spChg>
        <pc:spChg chg="add del mod">
          <ac:chgData name="Aryana Haghjoo" userId="61d291560d6af664" providerId="LiveId" clId="{F5BDA998-FAF6-4F9B-ACD3-2119CAB2B2C3}" dt="2023-06-10T23:47:22.635" v="1976" actId="21"/>
          <ac:spMkLst>
            <pc:docMk/>
            <pc:sldMk cId="3634891949" sldId="258"/>
            <ac:spMk id="4" creationId="{27CEA26C-7396-7B3D-629F-DE424BC6BE2F}"/>
          </ac:spMkLst>
        </pc:spChg>
        <pc:spChg chg="add mod">
          <ac:chgData name="Aryana Haghjoo" userId="61d291560d6af664" providerId="LiveId" clId="{F5BDA998-FAF6-4F9B-ACD3-2119CAB2B2C3}" dt="2023-06-10T23:47:17.416" v="1975" actId="404"/>
          <ac:spMkLst>
            <pc:docMk/>
            <pc:sldMk cId="3634891949" sldId="258"/>
            <ac:spMk id="5" creationId="{601417CC-1CCD-FD2F-576F-3091B1A9887F}"/>
          </ac:spMkLst>
        </pc:spChg>
        <pc:spChg chg="add mod">
          <ac:chgData name="Aryana Haghjoo" userId="61d291560d6af664" providerId="LiveId" clId="{F5BDA998-FAF6-4F9B-ACD3-2119CAB2B2C3}" dt="2023-06-11T14:13:27.315" v="5183" actId="1076"/>
          <ac:spMkLst>
            <pc:docMk/>
            <pc:sldMk cId="3634891949" sldId="258"/>
            <ac:spMk id="7" creationId="{4386061E-546F-ABFE-62AA-4F5BC2EDD88E}"/>
          </ac:spMkLst>
        </pc:spChg>
        <pc:spChg chg="add mod">
          <ac:chgData name="Aryana Haghjoo" userId="61d291560d6af664" providerId="LiveId" clId="{F5BDA998-FAF6-4F9B-ACD3-2119CAB2B2C3}" dt="2023-06-11T12:32:48.575" v="3989" actId="1076"/>
          <ac:spMkLst>
            <pc:docMk/>
            <pc:sldMk cId="3634891949" sldId="258"/>
            <ac:spMk id="14" creationId="{FE5E149A-1D6B-5665-C288-03E0C47F08E7}"/>
          </ac:spMkLst>
        </pc:spChg>
        <pc:spChg chg="add mod">
          <ac:chgData name="Aryana Haghjoo" userId="61d291560d6af664" providerId="LiveId" clId="{F5BDA998-FAF6-4F9B-ACD3-2119CAB2B2C3}" dt="2023-06-11T12:32:53.447" v="3991" actId="1076"/>
          <ac:spMkLst>
            <pc:docMk/>
            <pc:sldMk cId="3634891949" sldId="258"/>
            <ac:spMk id="15" creationId="{1454F0AE-007F-197B-AFAE-E81885CA6A75}"/>
          </ac:spMkLst>
        </pc:spChg>
        <pc:picChg chg="add mod">
          <ac:chgData name="Aryana Haghjoo" userId="61d291560d6af664" providerId="LiveId" clId="{F5BDA998-FAF6-4F9B-ACD3-2119CAB2B2C3}" dt="2023-06-11T14:02:45.794" v="5079" actId="1076"/>
          <ac:picMkLst>
            <pc:docMk/>
            <pc:sldMk cId="3634891949" sldId="258"/>
            <ac:picMk id="9" creationId="{53F771A7-86A3-A0E8-0402-66D7E33AC0B7}"/>
          </ac:picMkLst>
        </pc:picChg>
        <pc:picChg chg="del">
          <ac:chgData name="Aryana Haghjoo" userId="61d291560d6af664" providerId="LiveId" clId="{F5BDA998-FAF6-4F9B-ACD3-2119CAB2B2C3}" dt="2023-06-10T21:57:49.543" v="1908" actId="21"/>
          <ac:picMkLst>
            <pc:docMk/>
            <pc:sldMk cId="3634891949" sldId="258"/>
            <ac:picMk id="11" creationId="{3C950EAE-DF77-57DA-91A7-18DCE82F295F}"/>
          </ac:picMkLst>
        </pc:picChg>
        <pc:picChg chg="mod">
          <ac:chgData name="Aryana Haghjoo" userId="61d291560d6af664" providerId="LiveId" clId="{F5BDA998-FAF6-4F9B-ACD3-2119CAB2B2C3}" dt="2023-06-11T14:03:01.761" v="5083" actId="1076"/>
          <ac:picMkLst>
            <pc:docMk/>
            <pc:sldMk cId="3634891949" sldId="258"/>
            <ac:picMk id="12" creationId="{4F228401-2A04-DEBF-48BA-0F1FC8C3A270}"/>
          </ac:picMkLst>
        </pc:picChg>
        <pc:picChg chg="add mod">
          <ac:chgData name="Aryana Haghjoo" userId="61d291560d6af664" providerId="LiveId" clId="{F5BDA998-FAF6-4F9B-ACD3-2119CAB2B2C3}" dt="2023-06-11T14:02:58.447" v="5082" actId="1076"/>
          <ac:picMkLst>
            <pc:docMk/>
            <pc:sldMk cId="3634891949" sldId="258"/>
            <ac:picMk id="13" creationId="{3AF338C1-8ECD-E29A-B2AA-73769F86854F}"/>
          </ac:picMkLst>
        </pc:picChg>
      </pc:sldChg>
      <pc:sldChg chg="addSp delSp modSp mod">
        <pc:chgData name="Aryana Haghjoo" userId="61d291560d6af664" providerId="LiveId" clId="{F5BDA998-FAF6-4F9B-ACD3-2119CAB2B2C3}" dt="2023-06-11T00:10:36.960" v="2556" actId="14100"/>
        <pc:sldMkLst>
          <pc:docMk/>
          <pc:sldMk cId="3624391076" sldId="260"/>
        </pc:sldMkLst>
        <pc:spChg chg="mod">
          <ac:chgData name="Aryana Haghjoo" userId="61d291560d6af664" providerId="LiveId" clId="{F5BDA998-FAF6-4F9B-ACD3-2119CAB2B2C3}" dt="2023-06-11T00:10:36.960" v="2556" actId="14100"/>
          <ac:spMkLst>
            <pc:docMk/>
            <pc:sldMk cId="3624391076" sldId="260"/>
            <ac:spMk id="3" creationId="{00000000-0000-0000-0000-000000000000}"/>
          </ac:spMkLst>
        </pc:spChg>
        <pc:spChg chg="add del">
          <ac:chgData name="Aryana Haghjoo" userId="61d291560d6af664" providerId="LiveId" clId="{F5BDA998-FAF6-4F9B-ACD3-2119CAB2B2C3}" dt="2023-06-10T20:25:07.489" v="680" actId="22"/>
          <ac:spMkLst>
            <pc:docMk/>
            <pc:sldMk cId="3624391076" sldId="260"/>
            <ac:spMk id="5" creationId="{490283C9-1669-146F-C42E-4F5D2D44AB29}"/>
          </ac:spMkLst>
        </pc:spChg>
      </pc:sldChg>
      <pc:sldChg chg="del">
        <pc:chgData name="Aryana Haghjoo" userId="61d291560d6af664" providerId="LiveId" clId="{F5BDA998-FAF6-4F9B-ACD3-2119CAB2B2C3}" dt="2023-06-11T00:38:36.161" v="3216" actId="2696"/>
        <pc:sldMkLst>
          <pc:docMk/>
          <pc:sldMk cId="1906183958" sldId="270"/>
        </pc:sldMkLst>
      </pc:sldChg>
      <pc:sldChg chg="addSp delSp modSp mod">
        <pc:chgData name="Aryana Haghjoo" userId="61d291560d6af664" providerId="LiveId" clId="{F5BDA998-FAF6-4F9B-ACD3-2119CAB2B2C3}" dt="2023-06-11T12:07:51.505" v="3707" actId="14100"/>
        <pc:sldMkLst>
          <pc:docMk/>
          <pc:sldMk cId="939641194" sldId="273"/>
        </pc:sldMkLst>
        <pc:spChg chg="mod ord">
          <ac:chgData name="Aryana Haghjoo" userId="61d291560d6af664" providerId="LiveId" clId="{F5BDA998-FAF6-4F9B-ACD3-2119CAB2B2C3}" dt="2023-06-11T12:07:51.505" v="3707" actId="14100"/>
          <ac:spMkLst>
            <pc:docMk/>
            <pc:sldMk cId="939641194" sldId="273"/>
            <ac:spMk id="7" creationId="{00000000-0000-0000-0000-000000000000}"/>
          </ac:spMkLst>
        </pc:spChg>
        <pc:picChg chg="add mod">
          <ac:chgData name="Aryana Haghjoo" userId="61d291560d6af664" providerId="LiveId" clId="{F5BDA998-FAF6-4F9B-ACD3-2119CAB2B2C3}" dt="2023-06-11T12:07:38.174" v="3704" actId="1076"/>
          <ac:picMkLst>
            <pc:docMk/>
            <pc:sldMk cId="939641194" sldId="273"/>
            <ac:picMk id="3" creationId="{19CBA9E6-B9F6-890D-64CB-5EDEFC3B544E}"/>
          </ac:picMkLst>
        </pc:picChg>
        <pc:picChg chg="del">
          <ac:chgData name="Aryana Haghjoo" userId="61d291560d6af664" providerId="LiveId" clId="{F5BDA998-FAF6-4F9B-ACD3-2119CAB2B2C3}" dt="2023-06-11T12:06:16.367" v="3686" actId="21"/>
          <ac:picMkLst>
            <pc:docMk/>
            <pc:sldMk cId="939641194" sldId="273"/>
            <ac:picMk id="13" creationId="{00000000-0000-0000-0000-000000000000}"/>
          </ac:picMkLst>
        </pc:picChg>
      </pc:sldChg>
      <pc:sldChg chg="del">
        <pc:chgData name="Aryana Haghjoo" userId="61d291560d6af664" providerId="LiveId" clId="{F5BDA998-FAF6-4F9B-ACD3-2119CAB2B2C3}" dt="2023-06-11T11:59:08.737" v="3542" actId="2696"/>
        <pc:sldMkLst>
          <pc:docMk/>
          <pc:sldMk cId="1272001138" sldId="293"/>
        </pc:sldMkLst>
      </pc:sldChg>
      <pc:sldChg chg="addSp delSp modSp mod modAnim modNotesTx">
        <pc:chgData name="Aryana Haghjoo" userId="61d291560d6af664" providerId="LiveId" clId="{F5BDA998-FAF6-4F9B-ACD3-2119CAB2B2C3}" dt="2023-06-11T15:03:22.058" v="5740" actId="20577"/>
        <pc:sldMkLst>
          <pc:docMk/>
          <pc:sldMk cId="3189741846" sldId="294"/>
        </pc:sldMkLst>
        <pc:spChg chg="del mod">
          <ac:chgData name="Aryana Haghjoo" userId="61d291560d6af664" providerId="LiveId" clId="{F5BDA998-FAF6-4F9B-ACD3-2119CAB2B2C3}" dt="2023-06-11T00:14:40.970" v="2590" actId="21"/>
          <ac:spMkLst>
            <pc:docMk/>
            <pc:sldMk cId="3189741846" sldId="294"/>
            <ac:spMk id="2" creationId="{00000000-0000-0000-0000-000000000000}"/>
          </ac:spMkLst>
        </pc:spChg>
        <pc:spChg chg="add mod">
          <ac:chgData name="Aryana Haghjoo" userId="61d291560d6af664" providerId="LiveId" clId="{F5BDA998-FAF6-4F9B-ACD3-2119CAB2B2C3}" dt="2023-06-11T00:15:34.637" v="2629" actId="20577"/>
          <ac:spMkLst>
            <pc:docMk/>
            <pc:sldMk cId="3189741846" sldId="294"/>
            <ac:spMk id="4" creationId="{BA8A44DA-68C4-729F-88BD-C518E1723930}"/>
          </ac:spMkLst>
        </pc:spChg>
        <pc:spChg chg="add mod">
          <ac:chgData name="Aryana Haghjoo" userId="61d291560d6af664" providerId="LiveId" clId="{F5BDA998-FAF6-4F9B-ACD3-2119CAB2B2C3}" dt="2023-06-11T12:32:31.247" v="3985" actId="1076"/>
          <ac:spMkLst>
            <pc:docMk/>
            <pc:sldMk cId="3189741846" sldId="294"/>
            <ac:spMk id="8" creationId="{2FAEB822-EAA7-41B3-F62C-E84390AFA18E}"/>
          </ac:spMkLst>
        </pc:spChg>
        <pc:spChg chg="add del mod">
          <ac:chgData name="Aryana Haghjoo" userId="61d291560d6af664" providerId="LiveId" clId="{F5BDA998-FAF6-4F9B-ACD3-2119CAB2B2C3}" dt="2023-06-11T00:21:06.605" v="2688" actId="21"/>
          <ac:spMkLst>
            <pc:docMk/>
            <pc:sldMk cId="3189741846" sldId="294"/>
            <ac:spMk id="10" creationId="{D7DAD472-D66C-9DC5-756E-22A05CB67EEF}"/>
          </ac:spMkLst>
        </pc:spChg>
        <pc:spChg chg="add mod">
          <ac:chgData name="Aryana Haghjoo" userId="61d291560d6af664" providerId="LiveId" clId="{F5BDA998-FAF6-4F9B-ACD3-2119CAB2B2C3}" dt="2023-06-11T14:59:39.103" v="5733" actId="20577"/>
          <ac:spMkLst>
            <pc:docMk/>
            <pc:sldMk cId="3189741846" sldId="294"/>
            <ac:spMk id="11" creationId="{BA0468B4-A27D-69C4-C5D5-5294E4E557CA}"/>
          </ac:spMkLst>
        </pc:spChg>
        <pc:picChg chg="del">
          <ac:chgData name="Aryana Haghjoo" userId="61d291560d6af664" providerId="LiveId" clId="{F5BDA998-FAF6-4F9B-ACD3-2119CAB2B2C3}" dt="2023-06-11T00:17:06.126" v="2632" actId="21"/>
          <ac:picMkLst>
            <pc:docMk/>
            <pc:sldMk cId="3189741846" sldId="294"/>
            <ac:picMk id="3" creationId="{E8FB88E9-9CA1-03CF-F6B4-98ADFFD36342}"/>
          </ac:picMkLst>
        </pc:picChg>
        <pc:picChg chg="add mod">
          <ac:chgData name="Aryana Haghjoo" userId="61d291560d6af664" providerId="LiveId" clId="{F5BDA998-FAF6-4F9B-ACD3-2119CAB2B2C3}" dt="2023-06-11T14:59:03.034" v="5730" actId="1076"/>
          <ac:picMkLst>
            <pc:docMk/>
            <pc:sldMk cId="3189741846" sldId="294"/>
            <ac:picMk id="7" creationId="{E4DBDBED-6ACC-DEC1-A020-61442BE013C5}"/>
          </ac:picMkLst>
        </pc:picChg>
        <pc:picChg chg="add mod">
          <ac:chgData name="Aryana Haghjoo" userId="61d291560d6af664" providerId="LiveId" clId="{F5BDA998-FAF6-4F9B-ACD3-2119CAB2B2C3}" dt="2023-06-11T14:59:15.431" v="5732" actId="1076"/>
          <ac:picMkLst>
            <pc:docMk/>
            <pc:sldMk cId="3189741846" sldId="294"/>
            <ac:picMk id="9" creationId="{6776A810-5ED6-2250-683A-925B90933D4F}"/>
          </ac:picMkLst>
        </pc:picChg>
      </pc:sldChg>
      <pc:sldChg chg="addSp delSp modSp mod delAnim modNotesTx">
        <pc:chgData name="Aryana Haghjoo" userId="61d291560d6af664" providerId="LiveId" clId="{F5BDA998-FAF6-4F9B-ACD3-2119CAB2B2C3}" dt="2023-06-11T15:23:35.834" v="5840" actId="1076"/>
        <pc:sldMkLst>
          <pc:docMk/>
          <pc:sldMk cId="3391588903" sldId="295"/>
        </pc:sldMkLst>
        <pc:spChg chg="add mod">
          <ac:chgData name="Aryana Haghjoo" userId="61d291560d6af664" providerId="LiveId" clId="{F5BDA998-FAF6-4F9B-ACD3-2119CAB2B2C3}" dt="2023-06-11T00:33:30.031" v="3106" actId="1076"/>
          <ac:spMkLst>
            <pc:docMk/>
            <pc:sldMk cId="3391588903" sldId="295"/>
            <ac:spMk id="2" creationId="{7AAAA49F-42B1-7A59-0222-01A8019D1AD9}"/>
          </ac:spMkLst>
        </pc:spChg>
        <pc:spChg chg="mod">
          <ac:chgData name="Aryana Haghjoo" userId="61d291560d6af664" providerId="LiveId" clId="{F5BDA998-FAF6-4F9B-ACD3-2119CAB2B2C3}" dt="2023-06-11T00:23:40.944" v="2933" actId="1076"/>
          <ac:spMkLst>
            <pc:docMk/>
            <pc:sldMk cId="3391588903" sldId="295"/>
            <ac:spMk id="7" creationId="{9B0677E6-D5AD-44AB-CA98-3B93B6BBFF0C}"/>
          </ac:spMkLst>
        </pc:spChg>
        <pc:spChg chg="add mod">
          <ac:chgData name="Aryana Haghjoo" userId="61d291560d6af664" providerId="LiveId" clId="{F5BDA998-FAF6-4F9B-ACD3-2119CAB2B2C3}" dt="2023-06-11T15:22:45.937" v="5792" actId="14100"/>
          <ac:spMkLst>
            <pc:docMk/>
            <pc:sldMk cId="3391588903" sldId="295"/>
            <ac:spMk id="9" creationId="{7C210034-8A8F-D692-5B4A-4F6327F11C90}"/>
          </ac:spMkLst>
        </pc:spChg>
        <pc:spChg chg="add mod">
          <ac:chgData name="Aryana Haghjoo" userId="61d291560d6af664" providerId="LiveId" clId="{F5BDA998-FAF6-4F9B-ACD3-2119CAB2B2C3}" dt="2023-06-11T15:23:32.647" v="5839" actId="1076"/>
          <ac:spMkLst>
            <pc:docMk/>
            <pc:sldMk cId="3391588903" sldId="295"/>
            <ac:spMk id="14" creationId="{6ADF1D31-F0B0-AF31-516F-EF2BDAD1A29F}"/>
          </ac:spMkLst>
        </pc:spChg>
        <pc:spChg chg="add mod">
          <ac:chgData name="Aryana Haghjoo" userId="61d291560d6af664" providerId="LiveId" clId="{F5BDA998-FAF6-4F9B-ACD3-2119CAB2B2C3}" dt="2023-06-11T15:23:35.834" v="5840" actId="1076"/>
          <ac:spMkLst>
            <pc:docMk/>
            <pc:sldMk cId="3391588903" sldId="295"/>
            <ac:spMk id="15" creationId="{30F8D0BB-5820-6E31-52D0-18B6EE12F8AE}"/>
          </ac:spMkLst>
        </pc:spChg>
        <pc:picChg chg="del">
          <ac:chgData name="Aryana Haghjoo" userId="61d291560d6af664" providerId="LiveId" clId="{F5BDA998-FAF6-4F9B-ACD3-2119CAB2B2C3}" dt="2023-06-11T00:23:09.531" v="2901" actId="21"/>
          <ac:picMkLst>
            <pc:docMk/>
            <pc:sldMk cId="3391588903" sldId="295"/>
            <ac:picMk id="4" creationId="{61890881-D211-7772-9D3D-7D6F72A7F096}"/>
          </ac:picMkLst>
        </pc:picChg>
        <pc:picChg chg="add mod">
          <ac:chgData name="Aryana Haghjoo" userId="61d291560d6af664" providerId="LiveId" clId="{F5BDA998-FAF6-4F9B-ACD3-2119CAB2B2C3}" dt="2023-06-11T00:33:19.591" v="3102" actId="1076"/>
          <ac:picMkLst>
            <pc:docMk/>
            <pc:sldMk cId="3391588903" sldId="295"/>
            <ac:picMk id="5" creationId="{21EF1FFB-7739-4679-35DC-7EDAED91B23D}"/>
          </ac:picMkLst>
        </pc:picChg>
        <pc:picChg chg="add mod">
          <ac:chgData name="Aryana Haghjoo" userId="61d291560d6af664" providerId="LiveId" clId="{F5BDA998-FAF6-4F9B-ACD3-2119CAB2B2C3}" dt="2023-06-11T15:23:24.215" v="5836" actId="1076"/>
          <ac:picMkLst>
            <pc:docMk/>
            <pc:sldMk cId="3391588903" sldId="295"/>
            <ac:picMk id="11" creationId="{03645CF0-E34B-7E4B-4AFC-53365731D5F7}"/>
          </ac:picMkLst>
        </pc:picChg>
        <pc:picChg chg="add mod">
          <ac:chgData name="Aryana Haghjoo" userId="61d291560d6af664" providerId="LiveId" clId="{F5BDA998-FAF6-4F9B-ACD3-2119CAB2B2C3}" dt="2023-06-11T15:23:27.448" v="5837" actId="1076"/>
          <ac:picMkLst>
            <pc:docMk/>
            <pc:sldMk cId="3391588903" sldId="295"/>
            <ac:picMk id="13" creationId="{35CA2B48-0225-A93F-EDBE-9131DC27280C}"/>
          </ac:picMkLst>
        </pc:picChg>
      </pc:sldChg>
      <pc:sldChg chg="addSp delSp modSp mod modNotesTx">
        <pc:chgData name="Aryana Haghjoo" userId="61d291560d6af664" providerId="LiveId" clId="{F5BDA998-FAF6-4F9B-ACD3-2119CAB2B2C3}" dt="2023-06-11T15:30:30.586" v="5895" actId="20577"/>
        <pc:sldMkLst>
          <pc:docMk/>
          <pc:sldMk cId="3650249766" sldId="296"/>
        </pc:sldMkLst>
        <pc:spChg chg="del">
          <ac:chgData name="Aryana Haghjoo" userId="61d291560d6af664" providerId="LiveId" clId="{F5BDA998-FAF6-4F9B-ACD3-2119CAB2B2C3}" dt="2023-06-11T00:38:25.097" v="3215" actId="21"/>
          <ac:spMkLst>
            <pc:docMk/>
            <pc:sldMk cId="3650249766" sldId="296"/>
            <ac:spMk id="4" creationId="{3D7741D1-8342-4527-0AFA-DA98369C310D}"/>
          </ac:spMkLst>
        </pc:spChg>
        <pc:spChg chg="mod">
          <ac:chgData name="Aryana Haghjoo" userId="61d291560d6af664" providerId="LiveId" clId="{F5BDA998-FAF6-4F9B-ACD3-2119CAB2B2C3}" dt="2023-06-11T00:39:26.823" v="3261" actId="1076"/>
          <ac:spMkLst>
            <pc:docMk/>
            <pc:sldMk cId="3650249766" sldId="296"/>
            <ac:spMk id="7" creationId="{9B0677E6-D5AD-44AB-CA98-3B93B6BBFF0C}"/>
          </ac:spMkLst>
        </pc:spChg>
        <pc:spChg chg="del">
          <ac:chgData name="Aryana Haghjoo" userId="61d291560d6af664" providerId="LiveId" clId="{F5BDA998-FAF6-4F9B-ACD3-2119CAB2B2C3}" dt="2023-06-11T00:38:25.097" v="3215" actId="21"/>
          <ac:spMkLst>
            <pc:docMk/>
            <pc:sldMk cId="3650249766" sldId="296"/>
            <ac:spMk id="8" creationId="{3926C58B-9137-1457-E1A9-D7F7399747E1}"/>
          </ac:spMkLst>
        </pc:spChg>
        <pc:spChg chg="del">
          <ac:chgData name="Aryana Haghjoo" userId="61d291560d6af664" providerId="LiveId" clId="{F5BDA998-FAF6-4F9B-ACD3-2119CAB2B2C3}" dt="2023-06-11T00:38:25.097" v="3215" actId="21"/>
          <ac:spMkLst>
            <pc:docMk/>
            <pc:sldMk cId="3650249766" sldId="296"/>
            <ac:spMk id="9" creationId="{26662EFB-B578-B657-E9FE-EFF6D53CED9E}"/>
          </ac:spMkLst>
        </pc:spChg>
        <pc:spChg chg="del">
          <ac:chgData name="Aryana Haghjoo" userId="61d291560d6af664" providerId="LiveId" clId="{F5BDA998-FAF6-4F9B-ACD3-2119CAB2B2C3}" dt="2023-06-11T00:38:25.097" v="3215" actId="21"/>
          <ac:spMkLst>
            <pc:docMk/>
            <pc:sldMk cId="3650249766" sldId="296"/>
            <ac:spMk id="10" creationId="{41769DAF-B5CE-58D3-44DF-A82F3BF1DA45}"/>
          </ac:spMkLst>
        </pc:spChg>
        <pc:spChg chg="del">
          <ac:chgData name="Aryana Haghjoo" userId="61d291560d6af664" providerId="LiveId" clId="{F5BDA998-FAF6-4F9B-ACD3-2119CAB2B2C3}" dt="2023-06-11T00:38:25.097" v="3215" actId="21"/>
          <ac:spMkLst>
            <pc:docMk/>
            <pc:sldMk cId="3650249766" sldId="296"/>
            <ac:spMk id="13" creationId="{DC495CF6-97DC-A631-5478-719070E21EBE}"/>
          </ac:spMkLst>
        </pc:spChg>
        <pc:spChg chg="del">
          <ac:chgData name="Aryana Haghjoo" userId="61d291560d6af664" providerId="LiveId" clId="{F5BDA998-FAF6-4F9B-ACD3-2119CAB2B2C3}" dt="2023-06-11T00:38:25.097" v="3215" actId="21"/>
          <ac:spMkLst>
            <pc:docMk/>
            <pc:sldMk cId="3650249766" sldId="296"/>
            <ac:spMk id="19" creationId="{9852B08B-0D08-D15F-153B-0893D91862A7}"/>
          </ac:spMkLst>
        </pc:spChg>
        <pc:picChg chg="add mod">
          <ac:chgData name="Aryana Haghjoo" userId="61d291560d6af664" providerId="LiveId" clId="{F5BDA998-FAF6-4F9B-ACD3-2119CAB2B2C3}" dt="2023-06-11T00:39:33.871" v="3263" actId="1076"/>
          <ac:picMkLst>
            <pc:docMk/>
            <pc:sldMk cId="3650249766" sldId="296"/>
            <ac:picMk id="3" creationId="{2D81B71C-CCDA-56DD-F62F-79AC31269C62}"/>
          </ac:picMkLst>
        </pc:picChg>
        <pc:cxnChg chg="del mod">
          <ac:chgData name="Aryana Haghjoo" userId="61d291560d6af664" providerId="LiveId" clId="{F5BDA998-FAF6-4F9B-ACD3-2119CAB2B2C3}" dt="2023-06-11T00:38:25.097" v="3215" actId="21"/>
          <ac:cxnSpMkLst>
            <pc:docMk/>
            <pc:sldMk cId="3650249766" sldId="296"/>
            <ac:cxnSpMk id="12" creationId="{E9B7E401-4848-A320-CFB0-52F25A134922}"/>
          </ac:cxnSpMkLst>
        </pc:cxnChg>
        <pc:cxnChg chg="del mod">
          <ac:chgData name="Aryana Haghjoo" userId="61d291560d6af664" providerId="LiveId" clId="{F5BDA998-FAF6-4F9B-ACD3-2119CAB2B2C3}" dt="2023-06-11T00:38:25.097" v="3215" actId="21"/>
          <ac:cxnSpMkLst>
            <pc:docMk/>
            <pc:sldMk cId="3650249766" sldId="296"/>
            <ac:cxnSpMk id="21" creationId="{22E6A65D-9031-99A0-3467-57F3FE8CFFE5}"/>
          </ac:cxnSpMkLst>
        </pc:cxnChg>
      </pc:sldChg>
      <pc:sldChg chg="modSp mod">
        <pc:chgData name="Aryana Haghjoo" userId="61d291560d6af664" providerId="LiveId" clId="{F5BDA998-FAF6-4F9B-ACD3-2119CAB2B2C3}" dt="2023-06-11T15:33:40.871" v="5979" actId="20577"/>
        <pc:sldMkLst>
          <pc:docMk/>
          <pc:sldMk cId="1907639756" sldId="297"/>
        </pc:sldMkLst>
        <pc:spChg chg="mod">
          <ac:chgData name="Aryana Haghjoo" userId="61d291560d6af664" providerId="LiveId" clId="{F5BDA998-FAF6-4F9B-ACD3-2119CAB2B2C3}" dt="2023-06-11T15:33:40.871" v="5979" actId="20577"/>
          <ac:spMkLst>
            <pc:docMk/>
            <pc:sldMk cId="1907639756" sldId="297"/>
            <ac:spMk id="4" creationId="{0725C89E-45B2-880A-3804-371343C9B985}"/>
          </ac:spMkLst>
        </pc:spChg>
        <pc:spChg chg="mod">
          <ac:chgData name="Aryana Haghjoo" userId="61d291560d6af664" providerId="LiveId" clId="{F5BDA998-FAF6-4F9B-ACD3-2119CAB2B2C3}" dt="2023-06-11T00:39:47.129" v="3264" actId="1076"/>
          <ac:spMkLst>
            <pc:docMk/>
            <pc:sldMk cId="1907639756" sldId="297"/>
            <ac:spMk id="7" creationId="{9B0677E6-D5AD-44AB-CA98-3B93B6BBFF0C}"/>
          </ac:spMkLst>
        </pc:spChg>
      </pc:sldChg>
      <pc:sldChg chg="modSp mod">
        <pc:chgData name="Aryana Haghjoo" userId="61d291560d6af664" providerId="LiveId" clId="{F5BDA998-FAF6-4F9B-ACD3-2119CAB2B2C3}" dt="2023-06-11T15:34:37.568" v="5981" actId="404"/>
        <pc:sldMkLst>
          <pc:docMk/>
          <pc:sldMk cId="2040210460" sldId="298"/>
        </pc:sldMkLst>
        <pc:spChg chg="mod">
          <ac:chgData name="Aryana Haghjoo" userId="61d291560d6af664" providerId="LiveId" clId="{F5BDA998-FAF6-4F9B-ACD3-2119CAB2B2C3}" dt="2023-06-11T12:34:25.573" v="4042" actId="14100"/>
          <ac:spMkLst>
            <pc:docMk/>
            <pc:sldMk cId="2040210460" sldId="298"/>
            <ac:spMk id="2" creationId="{E84EE62F-AD8F-0BBB-39FC-9D4785419C29}"/>
          </ac:spMkLst>
        </pc:spChg>
        <pc:spChg chg="mod">
          <ac:chgData name="Aryana Haghjoo" userId="61d291560d6af664" providerId="LiveId" clId="{F5BDA998-FAF6-4F9B-ACD3-2119CAB2B2C3}" dt="2023-06-11T15:34:37.568" v="5981" actId="404"/>
          <ac:spMkLst>
            <pc:docMk/>
            <pc:sldMk cId="2040210460" sldId="298"/>
            <ac:spMk id="7" creationId="{9B0677E6-D5AD-44AB-CA98-3B93B6BBFF0C}"/>
          </ac:spMkLst>
        </pc:spChg>
        <pc:spChg chg="mod">
          <ac:chgData name="Aryana Haghjoo" userId="61d291560d6af664" providerId="LiveId" clId="{F5BDA998-FAF6-4F9B-ACD3-2119CAB2B2C3}" dt="2023-06-11T11:56:09.930" v="3528" actId="20577"/>
          <ac:spMkLst>
            <pc:docMk/>
            <pc:sldMk cId="2040210460" sldId="298"/>
            <ac:spMk id="10" creationId="{F91AC92A-B6C1-6F7F-1620-C895E0BACEDF}"/>
          </ac:spMkLst>
        </pc:spChg>
      </pc:sldChg>
      <pc:sldChg chg="modSp modNotesTx">
        <pc:chgData name="Aryana Haghjoo" userId="61d291560d6af664" providerId="LiveId" clId="{F5BDA998-FAF6-4F9B-ACD3-2119CAB2B2C3}" dt="2023-06-11T15:37:57.841" v="6367" actId="20577"/>
        <pc:sldMkLst>
          <pc:docMk/>
          <pc:sldMk cId="4291602041" sldId="300"/>
        </pc:sldMkLst>
        <pc:picChg chg="mod">
          <ac:chgData name="Aryana Haghjoo" userId="61d291560d6af664" providerId="LiveId" clId="{F5BDA998-FAF6-4F9B-ACD3-2119CAB2B2C3}" dt="2023-06-11T11:56:52.045" v="3530" actId="1076"/>
          <ac:picMkLst>
            <pc:docMk/>
            <pc:sldMk cId="4291602041" sldId="300"/>
            <ac:picMk id="2050" creationId="{558BC95C-07EE-CB79-28AF-C3F80D61C2B0}"/>
          </ac:picMkLst>
        </pc:picChg>
      </pc:sldChg>
      <pc:sldChg chg="addSp delSp modSp mod">
        <pc:chgData name="Aryana Haghjoo" userId="61d291560d6af664" providerId="LiveId" clId="{F5BDA998-FAF6-4F9B-ACD3-2119CAB2B2C3}" dt="2023-06-11T15:38:41.931" v="6389" actId="1076"/>
        <pc:sldMkLst>
          <pc:docMk/>
          <pc:sldMk cId="2345275560" sldId="302"/>
        </pc:sldMkLst>
        <pc:spChg chg="mod">
          <ac:chgData name="Aryana Haghjoo" userId="61d291560d6af664" providerId="LiveId" clId="{F5BDA998-FAF6-4F9B-ACD3-2119CAB2B2C3}" dt="2023-06-11T12:18:05.007" v="3787" actId="14100"/>
          <ac:spMkLst>
            <pc:docMk/>
            <pc:sldMk cId="2345275560" sldId="302"/>
            <ac:spMk id="3" creationId="{86433A27-1991-9AD0-F00C-6606A9545A0D}"/>
          </ac:spMkLst>
        </pc:spChg>
        <pc:spChg chg="add mod">
          <ac:chgData name="Aryana Haghjoo" userId="61d291560d6af664" providerId="LiveId" clId="{F5BDA998-FAF6-4F9B-ACD3-2119CAB2B2C3}" dt="2023-06-11T15:38:12.065" v="6370" actId="20577"/>
          <ac:spMkLst>
            <pc:docMk/>
            <pc:sldMk cId="2345275560" sldId="302"/>
            <ac:spMk id="7" creationId="{A4A718E0-5FAD-2A42-4BB6-7972D5885CA5}"/>
          </ac:spMkLst>
        </pc:spChg>
        <pc:spChg chg="add mod">
          <ac:chgData name="Aryana Haghjoo" userId="61d291560d6af664" providerId="LiveId" clId="{F5BDA998-FAF6-4F9B-ACD3-2119CAB2B2C3}" dt="2023-06-11T15:38:41.931" v="6389" actId="1076"/>
          <ac:spMkLst>
            <pc:docMk/>
            <pc:sldMk cId="2345275560" sldId="302"/>
            <ac:spMk id="21" creationId="{D7FC074A-2721-9EAE-A031-8FE6961F6EE9}"/>
          </ac:spMkLst>
        </pc:spChg>
        <pc:picChg chg="add mod">
          <ac:chgData name="Aryana Haghjoo" userId="61d291560d6af664" providerId="LiveId" clId="{F5BDA998-FAF6-4F9B-ACD3-2119CAB2B2C3}" dt="2023-06-11T12:04:05.012" v="3667" actId="1076"/>
          <ac:picMkLst>
            <pc:docMk/>
            <pc:sldMk cId="2345275560" sldId="302"/>
            <ac:picMk id="4" creationId="{9536B2CD-69E8-1804-353D-3939E4EF87C7}"/>
          </ac:picMkLst>
        </pc:picChg>
        <pc:picChg chg="del">
          <ac:chgData name="Aryana Haghjoo" userId="61d291560d6af664" providerId="LiveId" clId="{F5BDA998-FAF6-4F9B-ACD3-2119CAB2B2C3}" dt="2023-06-11T11:57:14.325" v="3535" actId="21"/>
          <ac:picMkLst>
            <pc:docMk/>
            <pc:sldMk cId="2345275560" sldId="302"/>
            <ac:picMk id="5" creationId="{A5A4845E-CBDD-0EB8-BCD9-E5C0943DD772}"/>
          </ac:picMkLst>
        </pc:picChg>
        <pc:picChg chg="del">
          <ac:chgData name="Aryana Haghjoo" userId="61d291560d6af664" providerId="LiveId" clId="{F5BDA998-FAF6-4F9B-ACD3-2119CAB2B2C3}" dt="2023-06-11T11:57:15.863" v="3536" actId="21"/>
          <ac:picMkLst>
            <pc:docMk/>
            <pc:sldMk cId="2345275560" sldId="302"/>
            <ac:picMk id="8" creationId="{39D526AA-AB21-C168-E6F3-48A3B06C5F42}"/>
          </ac:picMkLst>
        </pc:picChg>
        <pc:picChg chg="del">
          <ac:chgData name="Aryana Haghjoo" userId="61d291560d6af664" providerId="LiveId" clId="{F5BDA998-FAF6-4F9B-ACD3-2119CAB2B2C3}" dt="2023-06-11T11:57:17.933" v="3537" actId="21"/>
          <ac:picMkLst>
            <pc:docMk/>
            <pc:sldMk cId="2345275560" sldId="302"/>
            <ac:picMk id="10" creationId="{E3181F10-C919-7F87-CC64-E675D3E472C4}"/>
          </ac:picMkLst>
        </pc:picChg>
        <pc:picChg chg="add del mod">
          <ac:chgData name="Aryana Haghjoo" userId="61d291560d6af664" providerId="LiveId" clId="{F5BDA998-FAF6-4F9B-ACD3-2119CAB2B2C3}" dt="2023-06-11T12:01:09.473" v="3610" actId="21"/>
          <ac:picMkLst>
            <pc:docMk/>
            <pc:sldMk cId="2345275560" sldId="302"/>
            <ac:picMk id="11" creationId="{FE614DD2-FF4C-8231-A0B7-C68B5B1F6B51}"/>
          </ac:picMkLst>
        </pc:picChg>
        <pc:picChg chg="del">
          <ac:chgData name="Aryana Haghjoo" userId="61d291560d6af664" providerId="LiveId" clId="{F5BDA998-FAF6-4F9B-ACD3-2119CAB2B2C3}" dt="2023-06-11T11:57:19.770" v="3538" actId="21"/>
          <ac:picMkLst>
            <pc:docMk/>
            <pc:sldMk cId="2345275560" sldId="302"/>
            <ac:picMk id="12" creationId="{A4173193-711B-5DA5-27EE-85EBBD4FEED1}"/>
          </ac:picMkLst>
        </pc:picChg>
        <pc:picChg chg="add del mod">
          <ac:chgData name="Aryana Haghjoo" userId="61d291560d6af664" providerId="LiveId" clId="{F5BDA998-FAF6-4F9B-ACD3-2119CAB2B2C3}" dt="2023-06-11T12:01:27.737" v="3618"/>
          <ac:picMkLst>
            <pc:docMk/>
            <pc:sldMk cId="2345275560" sldId="302"/>
            <ac:picMk id="13" creationId="{3009CB7F-E687-3B9A-DB5E-A253BE7B84D2}"/>
          </ac:picMkLst>
        </pc:picChg>
        <pc:picChg chg="del">
          <ac:chgData name="Aryana Haghjoo" userId="61d291560d6af664" providerId="LiveId" clId="{F5BDA998-FAF6-4F9B-ACD3-2119CAB2B2C3}" dt="2023-06-11T11:57:22.050" v="3539" actId="21"/>
          <ac:picMkLst>
            <pc:docMk/>
            <pc:sldMk cId="2345275560" sldId="302"/>
            <ac:picMk id="14" creationId="{35F4576B-3AF0-BD9D-80F5-9495996DA29D}"/>
          </ac:picMkLst>
        </pc:picChg>
        <pc:picChg chg="add mod">
          <ac:chgData name="Aryana Haghjoo" userId="61d291560d6af664" providerId="LiveId" clId="{F5BDA998-FAF6-4F9B-ACD3-2119CAB2B2C3}" dt="2023-06-11T12:04:07.834" v="3668" actId="1076"/>
          <ac:picMkLst>
            <pc:docMk/>
            <pc:sldMk cId="2345275560" sldId="302"/>
            <ac:picMk id="16" creationId="{DE18B1B3-CCDF-0742-D22A-2667C499E868}"/>
          </ac:picMkLst>
        </pc:picChg>
        <pc:picChg chg="add mod">
          <ac:chgData name="Aryana Haghjoo" userId="61d291560d6af664" providerId="LiveId" clId="{F5BDA998-FAF6-4F9B-ACD3-2119CAB2B2C3}" dt="2023-06-11T12:04:20.753" v="3671" actId="1076"/>
          <ac:picMkLst>
            <pc:docMk/>
            <pc:sldMk cId="2345275560" sldId="302"/>
            <ac:picMk id="18" creationId="{9ED96627-CABA-BFE7-A3EB-5B514756D94D}"/>
          </ac:picMkLst>
        </pc:picChg>
        <pc:picChg chg="add mod">
          <ac:chgData name="Aryana Haghjoo" userId="61d291560d6af664" providerId="LiveId" clId="{F5BDA998-FAF6-4F9B-ACD3-2119CAB2B2C3}" dt="2023-06-11T15:38:29.917" v="6371" actId="1076"/>
          <ac:picMkLst>
            <pc:docMk/>
            <pc:sldMk cId="2345275560" sldId="302"/>
            <ac:picMk id="20" creationId="{94261B47-D3EB-BBF5-0967-4F5BE63174E6}"/>
          </ac:picMkLst>
        </pc:picChg>
      </pc:sldChg>
      <pc:sldChg chg="del">
        <pc:chgData name="Aryana Haghjoo" userId="61d291560d6af664" providerId="LiveId" clId="{F5BDA998-FAF6-4F9B-ACD3-2119CAB2B2C3}" dt="2023-06-11T12:05:55.424" v="3685" actId="2696"/>
        <pc:sldMkLst>
          <pc:docMk/>
          <pc:sldMk cId="342917221" sldId="303"/>
        </pc:sldMkLst>
      </pc:sldChg>
      <pc:sldChg chg="modSp mod ord modNotesTx">
        <pc:chgData name="Aryana Haghjoo" userId="61d291560d6af664" providerId="LiveId" clId="{F5BDA998-FAF6-4F9B-ACD3-2119CAB2B2C3}" dt="2023-06-11T14:23:11.493" v="5455" actId="20577"/>
        <pc:sldMkLst>
          <pc:docMk/>
          <pc:sldMk cId="1220097918" sldId="304"/>
        </pc:sldMkLst>
        <pc:spChg chg="mod">
          <ac:chgData name="Aryana Haghjoo" userId="61d291560d6af664" providerId="LiveId" clId="{F5BDA998-FAF6-4F9B-ACD3-2119CAB2B2C3}" dt="2023-06-11T14:16:50.207" v="5382" actId="20577"/>
          <ac:spMkLst>
            <pc:docMk/>
            <pc:sldMk cId="1220097918" sldId="304"/>
            <ac:spMk id="2" creationId="{DE963780-B5F7-04C4-CCDC-BC29DC7D7D6D}"/>
          </ac:spMkLst>
        </pc:spChg>
        <pc:spChg chg="mod">
          <ac:chgData name="Aryana Haghjoo" userId="61d291560d6af664" providerId="LiveId" clId="{F5BDA998-FAF6-4F9B-ACD3-2119CAB2B2C3}" dt="2023-06-10T23:56:06.007" v="2281" actId="1076"/>
          <ac:spMkLst>
            <pc:docMk/>
            <pc:sldMk cId="1220097918" sldId="304"/>
            <ac:spMk id="3" creationId="{87492AF9-20CA-B0C5-03BB-F8D5AE853DB4}"/>
          </ac:spMkLst>
        </pc:spChg>
        <pc:spChg chg="mod">
          <ac:chgData name="Aryana Haghjoo" userId="61d291560d6af664" providerId="LiveId" clId="{F5BDA998-FAF6-4F9B-ACD3-2119CAB2B2C3}" dt="2023-06-10T23:55:56.850" v="2280" actId="20577"/>
          <ac:spMkLst>
            <pc:docMk/>
            <pc:sldMk cId="1220097918" sldId="304"/>
            <ac:spMk id="7" creationId="{9B0677E6-D5AD-44AB-CA98-3B93B6BBFF0C}"/>
          </ac:spMkLst>
        </pc:spChg>
      </pc:sldChg>
      <pc:sldChg chg="del">
        <pc:chgData name="Aryana Haghjoo" userId="61d291560d6af664" providerId="LiveId" clId="{F5BDA998-FAF6-4F9B-ACD3-2119CAB2B2C3}" dt="2023-06-11T12:05:53.186" v="3684" actId="2696"/>
        <pc:sldMkLst>
          <pc:docMk/>
          <pc:sldMk cId="3004002979" sldId="305"/>
        </pc:sldMkLst>
      </pc:sldChg>
      <pc:sldChg chg="del">
        <pc:chgData name="Aryana Haghjoo" userId="61d291560d6af664" providerId="LiveId" clId="{F5BDA998-FAF6-4F9B-ACD3-2119CAB2B2C3}" dt="2023-06-11T00:37:48.100" v="3214" actId="2696"/>
        <pc:sldMkLst>
          <pc:docMk/>
          <pc:sldMk cId="4202563866" sldId="306"/>
        </pc:sldMkLst>
      </pc:sldChg>
      <pc:sldChg chg="addSp delSp modSp mod">
        <pc:chgData name="Aryana Haghjoo" userId="61d291560d6af664" providerId="LiveId" clId="{F5BDA998-FAF6-4F9B-ACD3-2119CAB2B2C3}" dt="2023-06-11T12:18:42.453" v="3794" actId="14100"/>
        <pc:sldMkLst>
          <pc:docMk/>
          <pc:sldMk cId="4116238383" sldId="307"/>
        </pc:sldMkLst>
        <pc:spChg chg="del mod">
          <ac:chgData name="Aryana Haghjoo" userId="61d291560d6af664" providerId="LiveId" clId="{F5BDA998-FAF6-4F9B-ACD3-2119CAB2B2C3}" dt="2023-06-11T12:18:11.165" v="3788" actId="21"/>
          <ac:spMkLst>
            <pc:docMk/>
            <pc:sldMk cId="4116238383" sldId="307"/>
            <ac:spMk id="2" creationId="{D28C27FB-490B-1757-74BA-6305ABAB685A}"/>
          </ac:spMkLst>
        </pc:spChg>
        <pc:spChg chg="mod">
          <ac:chgData name="Aryana Haghjoo" userId="61d291560d6af664" providerId="LiveId" clId="{F5BDA998-FAF6-4F9B-ACD3-2119CAB2B2C3}" dt="2023-06-11T12:17:54.439" v="3780" actId="14100"/>
          <ac:spMkLst>
            <pc:docMk/>
            <pc:sldMk cId="4116238383" sldId="307"/>
            <ac:spMk id="5" creationId="{84C853C3-9F16-A140-D504-E3CF5344D080}"/>
          </ac:spMkLst>
        </pc:spChg>
        <pc:picChg chg="add mod">
          <ac:chgData name="Aryana Haghjoo" userId="61d291560d6af664" providerId="LiveId" clId="{F5BDA998-FAF6-4F9B-ACD3-2119CAB2B2C3}" dt="2023-06-11T12:18:42.453" v="3794" actId="14100"/>
          <ac:picMkLst>
            <pc:docMk/>
            <pc:sldMk cId="4116238383" sldId="307"/>
            <ac:picMk id="4" creationId="{6E1BC795-1413-BAFC-D9C3-4C0D33D6B0DA}"/>
          </ac:picMkLst>
        </pc:picChg>
      </pc:sldChg>
      <pc:sldChg chg="addSp modSp mod modNotesTx">
        <pc:chgData name="Aryana Haghjoo" userId="61d291560d6af664" providerId="LiveId" clId="{F5BDA998-FAF6-4F9B-ACD3-2119CAB2B2C3}" dt="2023-06-11T14:24:19.715" v="5518" actId="20577"/>
        <pc:sldMkLst>
          <pc:docMk/>
          <pc:sldMk cId="2211454921" sldId="308"/>
        </pc:sldMkLst>
        <pc:spChg chg="add mod">
          <ac:chgData name="Aryana Haghjoo" userId="61d291560d6af664" providerId="LiveId" clId="{F5BDA998-FAF6-4F9B-ACD3-2119CAB2B2C3}" dt="2023-06-11T12:33:00.912" v="3993" actId="1076"/>
          <ac:spMkLst>
            <pc:docMk/>
            <pc:sldMk cId="2211454921" sldId="308"/>
            <ac:spMk id="2" creationId="{9ED831FF-F722-E3DA-18F0-9F49FFD39822}"/>
          </ac:spMkLst>
        </pc:spChg>
      </pc:sldChg>
      <pc:sldChg chg="addSp delSp modSp add mod modNotesTx">
        <pc:chgData name="Aryana Haghjoo" userId="61d291560d6af664" providerId="LiveId" clId="{F5BDA998-FAF6-4F9B-ACD3-2119CAB2B2C3}" dt="2023-06-11T13:35:45.690" v="4659" actId="20577"/>
        <pc:sldMkLst>
          <pc:docMk/>
          <pc:sldMk cId="2674804437" sldId="309"/>
        </pc:sldMkLst>
        <pc:spChg chg="add del">
          <ac:chgData name="Aryana Haghjoo" userId="61d291560d6af664" providerId="LiveId" clId="{F5BDA998-FAF6-4F9B-ACD3-2119CAB2B2C3}" dt="2023-06-10T20:26:07.358" v="689" actId="21"/>
          <ac:spMkLst>
            <pc:docMk/>
            <pc:sldMk cId="2674804437" sldId="309"/>
            <ac:spMk id="2" creationId="{DE963780-B5F7-04C4-CCDC-BC29DC7D7D6D}"/>
          </ac:spMkLst>
        </pc:spChg>
        <pc:spChg chg="add del">
          <ac:chgData name="Aryana Haghjoo" userId="61d291560d6af664" providerId="LiveId" clId="{F5BDA998-FAF6-4F9B-ACD3-2119CAB2B2C3}" dt="2023-06-10T20:26:04.805" v="688" actId="21"/>
          <ac:spMkLst>
            <pc:docMk/>
            <pc:sldMk cId="2674804437" sldId="309"/>
            <ac:spMk id="3" creationId="{87492AF9-20CA-B0C5-03BB-F8D5AE853DB4}"/>
          </ac:spMkLst>
        </pc:spChg>
        <pc:spChg chg="add mod">
          <ac:chgData name="Aryana Haghjoo" userId="61d291560d6af664" providerId="LiveId" clId="{F5BDA998-FAF6-4F9B-ACD3-2119CAB2B2C3}" dt="2023-06-11T13:33:55.280" v="4569" actId="20577"/>
          <ac:spMkLst>
            <pc:docMk/>
            <pc:sldMk cId="2674804437" sldId="309"/>
            <ac:spMk id="4" creationId="{3121249E-4B50-C214-DEAF-334B4EDEE4E6}"/>
          </ac:spMkLst>
        </pc:spChg>
        <pc:spChg chg="add del mod">
          <ac:chgData name="Aryana Haghjoo" userId="61d291560d6af664" providerId="LiveId" clId="{F5BDA998-FAF6-4F9B-ACD3-2119CAB2B2C3}" dt="2023-06-10T21:17:13.752" v="1494" actId="21"/>
          <ac:spMkLst>
            <pc:docMk/>
            <pc:sldMk cId="2674804437" sldId="309"/>
            <ac:spMk id="7" creationId="{9B0677E6-D5AD-44AB-CA98-3B93B6BBFF0C}"/>
          </ac:spMkLst>
        </pc:spChg>
        <pc:spChg chg="add mod">
          <ac:chgData name="Aryana Haghjoo" userId="61d291560d6af664" providerId="LiveId" clId="{F5BDA998-FAF6-4F9B-ACD3-2119CAB2B2C3}" dt="2023-06-10T21:52:40.880" v="1818" actId="1076"/>
          <ac:spMkLst>
            <pc:docMk/>
            <pc:sldMk cId="2674804437" sldId="309"/>
            <ac:spMk id="9" creationId="{4AAFCB7A-17A8-2C18-9E90-9C49DDF03181}"/>
          </ac:spMkLst>
        </pc:spChg>
        <pc:spChg chg="add mod">
          <ac:chgData name="Aryana Haghjoo" userId="61d291560d6af664" providerId="LiveId" clId="{F5BDA998-FAF6-4F9B-ACD3-2119CAB2B2C3}" dt="2023-06-11T12:32:38.823" v="3987" actId="1076"/>
          <ac:spMkLst>
            <pc:docMk/>
            <pc:sldMk cId="2674804437" sldId="309"/>
            <ac:spMk id="12" creationId="{EAFED629-FD6B-B5C3-3CAA-04B38BD4ED30}"/>
          </ac:spMkLst>
        </pc:spChg>
        <pc:picChg chg="add mod">
          <ac:chgData name="Aryana Haghjoo" userId="61d291560d6af664" providerId="LiveId" clId="{F5BDA998-FAF6-4F9B-ACD3-2119CAB2B2C3}" dt="2023-06-11T12:30:57.964" v="3945" actId="1076"/>
          <ac:picMkLst>
            <pc:docMk/>
            <pc:sldMk cId="2674804437" sldId="309"/>
            <ac:picMk id="8" creationId="{84EC28D5-DEBD-6AC8-9E5E-13A302A0488E}"/>
          </ac:picMkLst>
        </pc:picChg>
        <pc:picChg chg="add del mod">
          <ac:chgData name="Aryana Haghjoo" userId="61d291560d6af664" providerId="LiveId" clId="{F5BDA998-FAF6-4F9B-ACD3-2119CAB2B2C3}" dt="2023-06-10T21:30:37.812" v="1681" actId="21"/>
          <ac:picMkLst>
            <pc:docMk/>
            <pc:sldMk cId="2674804437" sldId="309"/>
            <ac:picMk id="11" creationId="{2C604F39-3BE0-1134-428C-BD6ECF857DE5}"/>
          </ac:picMkLst>
        </pc:picChg>
      </pc:sldChg>
      <pc:sldChg chg="addSp delSp modSp add mod modNotesTx">
        <pc:chgData name="Aryana Haghjoo" userId="61d291560d6af664" providerId="LiveId" clId="{F5BDA998-FAF6-4F9B-ACD3-2119CAB2B2C3}" dt="2023-06-11T14:00:43.337" v="5072" actId="20577"/>
        <pc:sldMkLst>
          <pc:docMk/>
          <pc:sldMk cId="164091234" sldId="310"/>
        </pc:sldMkLst>
        <pc:spChg chg="mod">
          <ac:chgData name="Aryana Haghjoo" userId="61d291560d6af664" providerId="LiveId" clId="{F5BDA998-FAF6-4F9B-ACD3-2119CAB2B2C3}" dt="2023-06-11T13:54:37.753" v="4897" actId="20577"/>
          <ac:spMkLst>
            <pc:docMk/>
            <pc:sldMk cId="164091234" sldId="310"/>
            <ac:spMk id="2" creationId="{DE963780-B5F7-04C4-CCDC-BC29DC7D7D6D}"/>
          </ac:spMkLst>
        </pc:spChg>
        <pc:spChg chg="del">
          <ac:chgData name="Aryana Haghjoo" userId="61d291560d6af664" providerId="LiveId" clId="{F5BDA998-FAF6-4F9B-ACD3-2119CAB2B2C3}" dt="2023-06-10T21:16:15.308" v="1412" actId="21"/>
          <ac:spMkLst>
            <pc:docMk/>
            <pc:sldMk cId="164091234" sldId="310"/>
            <ac:spMk id="3" creationId="{87492AF9-20CA-B0C5-03BB-F8D5AE853DB4}"/>
          </ac:spMkLst>
        </pc:spChg>
        <pc:spChg chg="add mod">
          <ac:chgData name="Aryana Haghjoo" userId="61d291560d6af664" providerId="LiveId" clId="{F5BDA998-FAF6-4F9B-ACD3-2119CAB2B2C3}" dt="2023-06-10T21:55:14.316" v="1896" actId="1076"/>
          <ac:spMkLst>
            <pc:docMk/>
            <pc:sldMk cId="164091234" sldId="310"/>
            <ac:spMk id="5" creationId="{AFAAF2E9-52F2-1C80-7522-F3CD7250C005}"/>
          </ac:spMkLst>
        </pc:spChg>
        <pc:spChg chg="mod">
          <ac:chgData name="Aryana Haghjoo" userId="61d291560d6af664" providerId="LiveId" clId="{F5BDA998-FAF6-4F9B-ACD3-2119CAB2B2C3}" dt="2023-06-10T21:52:45.695" v="1819" actId="1076"/>
          <ac:spMkLst>
            <pc:docMk/>
            <pc:sldMk cId="164091234" sldId="310"/>
            <ac:spMk id="7" creationId="{9B0677E6-D5AD-44AB-CA98-3B93B6BBFF0C}"/>
          </ac:spMkLst>
        </pc:spChg>
        <pc:spChg chg="add mod">
          <ac:chgData name="Aryana Haghjoo" userId="61d291560d6af664" providerId="LiveId" clId="{F5BDA998-FAF6-4F9B-ACD3-2119CAB2B2C3}" dt="2023-06-10T21:55:33.976" v="1900" actId="1076"/>
          <ac:spMkLst>
            <pc:docMk/>
            <pc:sldMk cId="164091234" sldId="310"/>
            <ac:spMk id="10" creationId="{483F45C5-E0AC-0D6C-AD4A-E192F8AF396A}"/>
          </ac:spMkLst>
        </pc:spChg>
        <pc:spChg chg="add del mod">
          <ac:chgData name="Aryana Haghjoo" userId="61d291560d6af664" providerId="LiveId" clId="{F5BDA998-FAF6-4F9B-ACD3-2119CAB2B2C3}" dt="2023-06-10T21:48:11.717" v="1780" actId="21"/>
          <ac:spMkLst>
            <pc:docMk/>
            <pc:sldMk cId="164091234" sldId="310"/>
            <ac:spMk id="18" creationId="{DD7CDFFC-DFA8-833D-17F2-F97E7B6BD8CD}"/>
          </ac:spMkLst>
        </pc:spChg>
        <pc:spChg chg="add del mod">
          <ac:chgData name="Aryana Haghjoo" userId="61d291560d6af664" providerId="LiveId" clId="{F5BDA998-FAF6-4F9B-ACD3-2119CAB2B2C3}" dt="2023-06-11T00:11:20.319" v="2558" actId="21"/>
          <ac:spMkLst>
            <pc:docMk/>
            <pc:sldMk cId="164091234" sldId="310"/>
            <ac:spMk id="44" creationId="{3E72B7E4-20B8-40B2-B184-73FB5C8C6D24}"/>
          </ac:spMkLst>
        </pc:spChg>
        <pc:picChg chg="add mod modCrop">
          <ac:chgData name="Aryana Haghjoo" userId="61d291560d6af664" providerId="LiveId" clId="{F5BDA998-FAF6-4F9B-ACD3-2119CAB2B2C3}" dt="2023-06-10T21:55:57.206" v="1902" actId="732"/>
          <ac:picMkLst>
            <pc:docMk/>
            <pc:sldMk cId="164091234" sldId="310"/>
            <ac:picMk id="4" creationId="{5711B21B-D28A-D11A-CC6A-EBE16D8B7DC7}"/>
          </ac:picMkLst>
        </pc:picChg>
        <pc:picChg chg="add del mod modCrop">
          <ac:chgData name="Aryana Haghjoo" userId="61d291560d6af664" providerId="LiveId" clId="{F5BDA998-FAF6-4F9B-ACD3-2119CAB2B2C3}" dt="2023-06-10T21:55:01.692" v="1893" actId="21"/>
          <ac:picMkLst>
            <pc:docMk/>
            <pc:sldMk cId="164091234" sldId="310"/>
            <ac:picMk id="39" creationId="{849CBC93-9812-52B6-2B64-03CAF0627BE7}"/>
          </ac:picMkLst>
        </pc:picChg>
        <pc:cxnChg chg="add mod">
          <ac:chgData name="Aryana Haghjoo" userId="61d291560d6af664" providerId="LiveId" clId="{F5BDA998-FAF6-4F9B-ACD3-2119CAB2B2C3}" dt="2023-06-10T21:55:18.935" v="1897" actId="14100"/>
          <ac:cxnSpMkLst>
            <pc:docMk/>
            <pc:sldMk cId="164091234" sldId="310"/>
            <ac:cxnSpMk id="8" creationId="{F79060BF-4DC9-00F7-6BEB-903F7FB2D6D5}"/>
          </ac:cxnSpMkLst>
        </pc:cxnChg>
        <pc:cxnChg chg="add mod">
          <ac:chgData name="Aryana Haghjoo" userId="61d291560d6af664" providerId="LiveId" clId="{F5BDA998-FAF6-4F9B-ACD3-2119CAB2B2C3}" dt="2023-06-10T23:57:33.088" v="2286" actId="14100"/>
          <ac:cxnSpMkLst>
            <pc:docMk/>
            <pc:sldMk cId="164091234" sldId="310"/>
            <ac:cxnSpMk id="9" creationId="{46A5C548-F3CB-2454-90C1-2B396914E736}"/>
          </ac:cxnSpMkLst>
        </pc:cxnChg>
        <pc:cxnChg chg="add mod">
          <ac:chgData name="Aryana Haghjoo" userId="61d291560d6af664" providerId="LiveId" clId="{F5BDA998-FAF6-4F9B-ACD3-2119CAB2B2C3}" dt="2023-06-10T21:55:33.976" v="1900" actId="1076"/>
          <ac:cxnSpMkLst>
            <pc:docMk/>
            <pc:sldMk cId="164091234" sldId="310"/>
            <ac:cxnSpMk id="11" creationId="{2B269835-B916-6AD3-19EB-C209DB7CC17B}"/>
          </ac:cxnSpMkLst>
        </pc:cxnChg>
        <pc:cxnChg chg="add mod">
          <ac:chgData name="Aryana Haghjoo" userId="61d291560d6af664" providerId="LiveId" clId="{F5BDA998-FAF6-4F9B-ACD3-2119CAB2B2C3}" dt="2023-06-10T21:55:40.108" v="1901" actId="14100"/>
          <ac:cxnSpMkLst>
            <pc:docMk/>
            <pc:sldMk cId="164091234" sldId="310"/>
            <ac:cxnSpMk id="12" creationId="{61E49240-63E8-E35A-CAA8-A49F0462BBF3}"/>
          </ac:cxnSpMkLst>
        </pc:cxnChg>
      </pc:sldChg>
      <pc:sldChg chg="addSp delSp modSp add mod modNotesTx">
        <pc:chgData name="Aryana Haghjoo" userId="61d291560d6af664" providerId="LiveId" clId="{F5BDA998-FAF6-4F9B-ACD3-2119CAB2B2C3}" dt="2023-06-11T13:42:31.658" v="4827" actId="20577"/>
        <pc:sldMkLst>
          <pc:docMk/>
          <pc:sldMk cId="4240657646" sldId="311"/>
        </pc:sldMkLst>
        <pc:spChg chg="del">
          <ac:chgData name="Aryana Haghjoo" userId="61d291560d6af664" providerId="LiveId" clId="{F5BDA998-FAF6-4F9B-ACD3-2119CAB2B2C3}" dt="2023-06-10T21:21:28.510" v="1662" actId="21"/>
          <ac:spMkLst>
            <pc:docMk/>
            <pc:sldMk cId="4240657646" sldId="311"/>
            <ac:spMk id="2" creationId="{DE963780-B5F7-04C4-CCDC-BC29DC7D7D6D}"/>
          </ac:spMkLst>
        </pc:spChg>
        <pc:spChg chg="del">
          <ac:chgData name="Aryana Haghjoo" userId="61d291560d6af664" providerId="LiveId" clId="{F5BDA998-FAF6-4F9B-ACD3-2119CAB2B2C3}" dt="2023-06-10T21:21:26.391" v="1661" actId="21"/>
          <ac:spMkLst>
            <pc:docMk/>
            <pc:sldMk cId="4240657646" sldId="311"/>
            <ac:spMk id="3" creationId="{87492AF9-20CA-B0C5-03BB-F8D5AE853DB4}"/>
          </ac:spMkLst>
        </pc:spChg>
        <pc:spChg chg="add del mod">
          <ac:chgData name="Aryana Haghjoo" userId="61d291560d6af664" providerId="LiveId" clId="{F5BDA998-FAF6-4F9B-ACD3-2119CAB2B2C3}" dt="2023-06-10T21:21:31.826" v="1664"/>
          <ac:spMkLst>
            <pc:docMk/>
            <pc:sldMk cId="4240657646" sldId="311"/>
            <ac:spMk id="4" creationId="{A4D218FD-9500-F14C-9305-58699B9054C1}"/>
          </ac:spMkLst>
        </pc:spChg>
        <pc:spChg chg="del">
          <ac:chgData name="Aryana Haghjoo" userId="61d291560d6af664" providerId="LiveId" clId="{F5BDA998-FAF6-4F9B-ACD3-2119CAB2B2C3}" dt="2023-06-10T21:21:23.818" v="1660" actId="21"/>
          <ac:spMkLst>
            <pc:docMk/>
            <pc:sldMk cId="4240657646" sldId="311"/>
            <ac:spMk id="7" creationId="{9B0677E6-D5AD-44AB-CA98-3B93B6BBFF0C}"/>
          </ac:spMkLst>
        </pc:spChg>
        <pc:spChg chg="add del mod">
          <ac:chgData name="Aryana Haghjoo" userId="61d291560d6af664" providerId="LiveId" clId="{F5BDA998-FAF6-4F9B-ACD3-2119CAB2B2C3}" dt="2023-06-10T21:29:30.619" v="1668" actId="21"/>
          <ac:spMkLst>
            <pc:docMk/>
            <pc:sldMk cId="4240657646" sldId="311"/>
            <ac:spMk id="9" creationId="{BA37C9AE-4BCC-8173-A0D9-D24119830220}"/>
          </ac:spMkLst>
        </pc:spChg>
        <pc:spChg chg="add del mod">
          <ac:chgData name="Aryana Haghjoo" userId="61d291560d6af664" providerId="LiveId" clId="{F5BDA998-FAF6-4F9B-ACD3-2119CAB2B2C3}" dt="2023-06-10T21:29:35.582" v="1670"/>
          <ac:spMkLst>
            <pc:docMk/>
            <pc:sldMk cId="4240657646" sldId="311"/>
            <ac:spMk id="17" creationId="{9213FE6E-F9CB-6482-9448-BF1ED9AEF5B4}"/>
          </ac:spMkLst>
        </pc:spChg>
        <pc:spChg chg="add mod">
          <ac:chgData name="Aryana Haghjoo" userId="61d291560d6af664" providerId="LiveId" clId="{F5BDA998-FAF6-4F9B-ACD3-2119CAB2B2C3}" dt="2023-06-10T21:33:53.136" v="1688" actId="1076"/>
          <ac:spMkLst>
            <pc:docMk/>
            <pc:sldMk cId="4240657646" sldId="311"/>
            <ac:spMk id="26" creationId="{DF9DEFCF-A0E7-8DDD-200A-D3A83186B670}"/>
          </ac:spMkLst>
        </pc:spChg>
        <pc:spChg chg="add mod">
          <ac:chgData name="Aryana Haghjoo" userId="61d291560d6af664" providerId="LiveId" clId="{F5BDA998-FAF6-4F9B-ACD3-2119CAB2B2C3}" dt="2023-06-10T21:36:31.467" v="1703" actId="20577"/>
          <ac:spMkLst>
            <pc:docMk/>
            <pc:sldMk cId="4240657646" sldId="311"/>
            <ac:spMk id="42" creationId="{D40D3C6E-8FE2-ED3B-80A7-FEADEEF9E0A0}"/>
          </ac:spMkLst>
        </pc:spChg>
        <pc:spChg chg="add mod">
          <ac:chgData name="Aryana Haghjoo" userId="61d291560d6af664" providerId="LiveId" clId="{F5BDA998-FAF6-4F9B-ACD3-2119CAB2B2C3}" dt="2023-06-10T21:42:35.894" v="1720" actId="14100"/>
          <ac:spMkLst>
            <pc:docMk/>
            <pc:sldMk cId="4240657646" sldId="311"/>
            <ac:spMk id="43" creationId="{6160C095-C073-34C2-6C1C-9B5F0E72CE12}"/>
          </ac:spMkLst>
        </pc:spChg>
        <pc:spChg chg="add mod">
          <ac:chgData name="Aryana Haghjoo" userId="61d291560d6af664" providerId="LiveId" clId="{F5BDA998-FAF6-4F9B-ACD3-2119CAB2B2C3}" dt="2023-06-10T21:43:37.393" v="1741" actId="20577"/>
          <ac:spMkLst>
            <pc:docMk/>
            <pc:sldMk cId="4240657646" sldId="311"/>
            <ac:spMk id="44" creationId="{8857769B-3608-A7F1-7339-4A5CDBB6119D}"/>
          </ac:spMkLst>
        </pc:spChg>
        <pc:spChg chg="add mod">
          <ac:chgData name="Aryana Haghjoo" userId="61d291560d6af664" providerId="LiveId" clId="{F5BDA998-FAF6-4F9B-ACD3-2119CAB2B2C3}" dt="2023-06-10T21:43:43.990" v="1743" actId="1076"/>
          <ac:spMkLst>
            <pc:docMk/>
            <pc:sldMk cId="4240657646" sldId="311"/>
            <ac:spMk id="47" creationId="{9FEF655A-C80D-A319-5DA4-88AAEE5EE5C4}"/>
          </ac:spMkLst>
        </pc:spChg>
        <pc:spChg chg="add mod">
          <ac:chgData name="Aryana Haghjoo" userId="61d291560d6af664" providerId="LiveId" clId="{F5BDA998-FAF6-4F9B-ACD3-2119CAB2B2C3}" dt="2023-06-11T13:42:31.658" v="4827" actId="20577"/>
          <ac:spMkLst>
            <pc:docMk/>
            <pc:sldMk cId="4240657646" sldId="311"/>
            <ac:spMk id="49" creationId="{75FA18CF-D81C-4BF4-0D69-B5834861D700}"/>
          </ac:spMkLst>
        </pc:spChg>
        <pc:picChg chg="add del mod">
          <ac:chgData name="Aryana Haghjoo" userId="61d291560d6af664" providerId="LiveId" clId="{F5BDA998-FAF6-4F9B-ACD3-2119CAB2B2C3}" dt="2023-06-10T21:51:19.565" v="1808" actId="21"/>
          <ac:picMkLst>
            <pc:docMk/>
            <pc:sldMk cId="4240657646" sldId="311"/>
            <ac:picMk id="5" creationId="{9D27751B-7E58-0156-93E0-17B212553222}"/>
          </ac:picMkLst>
        </pc:picChg>
        <pc:picChg chg="add del mod">
          <ac:chgData name="Aryana Haghjoo" userId="61d291560d6af664" providerId="LiveId" clId="{F5BDA998-FAF6-4F9B-ACD3-2119CAB2B2C3}" dt="2023-06-10T21:29:30.619" v="1668" actId="21"/>
          <ac:picMkLst>
            <pc:docMk/>
            <pc:sldMk cId="4240657646" sldId="311"/>
            <ac:picMk id="8" creationId="{302596EC-4520-F6F1-DD60-531CBCCBDFD0}"/>
          </ac:picMkLst>
        </pc:picChg>
        <pc:picChg chg="add del mod">
          <ac:chgData name="Aryana Haghjoo" userId="61d291560d6af664" providerId="LiveId" clId="{F5BDA998-FAF6-4F9B-ACD3-2119CAB2B2C3}" dt="2023-06-10T21:29:30.619" v="1668" actId="21"/>
          <ac:picMkLst>
            <pc:docMk/>
            <pc:sldMk cId="4240657646" sldId="311"/>
            <ac:picMk id="10" creationId="{0B210455-8D4C-EB04-4C41-397F0D078542}"/>
          </ac:picMkLst>
        </pc:picChg>
        <pc:picChg chg="add del mod">
          <ac:chgData name="Aryana Haghjoo" userId="61d291560d6af664" providerId="LiveId" clId="{F5BDA998-FAF6-4F9B-ACD3-2119CAB2B2C3}" dt="2023-06-10T21:29:30.619" v="1668" actId="21"/>
          <ac:picMkLst>
            <pc:docMk/>
            <pc:sldMk cId="4240657646" sldId="311"/>
            <ac:picMk id="14" creationId="{D2E21F9F-0C2F-BF5E-515D-4C1FDA808F94}"/>
          </ac:picMkLst>
        </pc:picChg>
        <pc:picChg chg="add del mod">
          <ac:chgData name="Aryana Haghjoo" userId="61d291560d6af664" providerId="LiveId" clId="{F5BDA998-FAF6-4F9B-ACD3-2119CAB2B2C3}" dt="2023-06-10T21:29:30.619" v="1668" actId="21"/>
          <ac:picMkLst>
            <pc:docMk/>
            <pc:sldMk cId="4240657646" sldId="311"/>
            <ac:picMk id="15" creationId="{CB3D91C5-54E4-77F6-376C-7382DB3073F2}"/>
          </ac:picMkLst>
        </pc:picChg>
        <pc:picChg chg="add del mod">
          <ac:chgData name="Aryana Haghjoo" userId="61d291560d6af664" providerId="LiveId" clId="{F5BDA998-FAF6-4F9B-ACD3-2119CAB2B2C3}" dt="2023-06-10T21:29:35.582" v="1670"/>
          <ac:picMkLst>
            <pc:docMk/>
            <pc:sldMk cId="4240657646" sldId="311"/>
            <ac:picMk id="16" creationId="{3E635712-4C82-F17D-BE1D-BEB26FCC02C3}"/>
          </ac:picMkLst>
        </pc:picChg>
        <pc:picChg chg="add del mod">
          <ac:chgData name="Aryana Haghjoo" userId="61d291560d6af664" providerId="LiveId" clId="{F5BDA998-FAF6-4F9B-ACD3-2119CAB2B2C3}" dt="2023-06-10T21:29:35.582" v="1670"/>
          <ac:picMkLst>
            <pc:docMk/>
            <pc:sldMk cId="4240657646" sldId="311"/>
            <ac:picMk id="18" creationId="{75389386-AB25-3AA7-4285-5F81DEEE3433}"/>
          </ac:picMkLst>
        </pc:picChg>
        <pc:picChg chg="add del mod">
          <ac:chgData name="Aryana Haghjoo" userId="61d291560d6af664" providerId="LiveId" clId="{F5BDA998-FAF6-4F9B-ACD3-2119CAB2B2C3}" dt="2023-06-10T21:29:35.582" v="1670"/>
          <ac:picMkLst>
            <pc:docMk/>
            <pc:sldMk cId="4240657646" sldId="311"/>
            <ac:picMk id="22" creationId="{AC55AAFB-4CA0-168B-A45C-C0DD094A21EC}"/>
          </ac:picMkLst>
        </pc:picChg>
        <pc:picChg chg="add del mod">
          <ac:chgData name="Aryana Haghjoo" userId="61d291560d6af664" providerId="LiveId" clId="{F5BDA998-FAF6-4F9B-ACD3-2119CAB2B2C3}" dt="2023-06-10T21:29:35.582" v="1670"/>
          <ac:picMkLst>
            <pc:docMk/>
            <pc:sldMk cId="4240657646" sldId="311"/>
            <ac:picMk id="23" creationId="{F1192B0F-D6F8-7A11-EDEC-D75F791C58F7}"/>
          </ac:picMkLst>
        </pc:picChg>
        <pc:picChg chg="add mod">
          <ac:chgData name="Aryana Haghjoo" userId="61d291560d6af664" providerId="LiveId" clId="{F5BDA998-FAF6-4F9B-ACD3-2119CAB2B2C3}" dt="2023-06-10T21:31:23.990" v="1682" actId="14100"/>
          <ac:picMkLst>
            <pc:docMk/>
            <pc:sldMk cId="4240657646" sldId="311"/>
            <ac:picMk id="24" creationId="{9BCCD4EE-5ED8-E183-2EAE-C711137A41F4}"/>
          </ac:picMkLst>
        </pc:picChg>
        <pc:picChg chg="add del mod">
          <ac:chgData name="Aryana Haghjoo" userId="61d291560d6af664" providerId="LiveId" clId="{F5BDA998-FAF6-4F9B-ACD3-2119CAB2B2C3}" dt="2023-06-10T21:36:36.827" v="1704" actId="21"/>
          <ac:picMkLst>
            <pc:docMk/>
            <pc:sldMk cId="4240657646" sldId="311"/>
            <ac:picMk id="25" creationId="{2C29D54B-FD02-3DDF-76B0-B83AC82A1486}"/>
          </ac:picMkLst>
        </pc:picChg>
        <pc:picChg chg="add mod">
          <ac:chgData name="Aryana Haghjoo" userId="61d291560d6af664" providerId="LiveId" clId="{F5BDA998-FAF6-4F9B-ACD3-2119CAB2B2C3}" dt="2023-06-10T21:43:40.977" v="1742" actId="1076"/>
          <ac:picMkLst>
            <pc:docMk/>
            <pc:sldMk cId="4240657646" sldId="311"/>
            <ac:picMk id="27" creationId="{C5A779DB-57F2-C9EA-80A1-0A55DB09F8FF}"/>
          </ac:picMkLst>
        </pc:picChg>
        <pc:picChg chg="add del mod">
          <ac:chgData name="Aryana Haghjoo" userId="61d291560d6af664" providerId="LiveId" clId="{F5BDA998-FAF6-4F9B-ACD3-2119CAB2B2C3}" dt="2023-06-10T21:42:55.300" v="1722" actId="21"/>
          <ac:picMkLst>
            <pc:docMk/>
            <pc:sldMk cId="4240657646" sldId="311"/>
            <ac:picMk id="31" creationId="{A6EAD754-868D-8F67-86DE-0DCBE9886629}"/>
          </ac:picMkLst>
        </pc:picChg>
        <pc:picChg chg="add del mod">
          <ac:chgData name="Aryana Haghjoo" userId="61d291560d6af664" providerId="LiveId" clId="{F5BDA998-FAF6-4F9B-ACD3-2119CAB2B2C3}" dt="2023-06-10T21:43:11.201" v="1725" actId="21"/>
          <ac:picMkLst>
            <pc:docMk/>
            <pc:sldMk cId="4240657646" sldId="311"/>
            <ac:picMk id="32" creationId="{08F53912-79E1-D3D5-9DF7-5F1A6252AC54}"/>
          </ac:picMkLst>
        </pc:picChg>
        <pc:picChg chg="add del mod">
          <ac:chgData name="Aryana Haghjoo" userId="61d291560d6af664" providerId="LiveId" clId="{F5BDA998-FAF6-4F9B-ACD3-2119CAB2B2C3}" dt="2023-06-10T21:35:42.950" v="1697" actId="21"/>
          <ac:picMkLst>
            <pc:docMk/>
            <pc:sldMk cId="4240657646" sldId="311"/>
            <ac:picMk id="33" creationId="{4180EF2E-5707-8A05-F3A3-3C07FF3F11BA}"/>
          </ac:picMkLst>
        </pc:picChg>
        <pc:picChg chg="add mod">
          <ac:chgData name="Aryana Haghjoo" userId="61d291560d6af664" providerId="LiveId" clId="{F5BDA998-FAF6-4F9B-ACD3-2119CAB2B2C3}" dt="2023-06-10T21:44:00.142" v="1747" actId="1076"/>
          <ac:picMkLst>
            <pc:docMk/>
            <pc:sldMk cId="4240657646" sldId="311"/>
            <ac:picMk id="34" creationId="{1873F210-A4C5-9116-8ECD-51090F783F1A}"/>
          </ac:picMkLst>
        </pc:picChg>
        <pc:picChg chg="add del mod">
          <ac:chgData name="Aryana Haghjoo" userId="61d291560d6af664" providerId="LiveId" clId="{F5BDA998-FAF6-4F9B-ACD3-2119CAB2B2C3}" dt="2023-06-10T21:43:14.827" v="1727" actId="21"/>
          <ac:picMkLst>
            <pc:docMk/>
            <pc:sldMk cId="4240657646" sldId="311"/>
            <ac:picMk id="45" creationId="{06EC3C2E-8C09-DF43-7B2E-D96230C72651}"/>
          </ac:picMkLst>
        </pc:picChg>
        <pc:picChg chg="add del mod">
          <ac:chgData name="Aryana Haghjoo" userId="61d291560d6af664" providerId="LiveId" clId="{F5BDA998-FAF6-4F9B-ACD3-2119CAB2B2C3}" dt="2023-06-10T21:43:21.220" v="1729" actId="21"/>
          <ac:picMkLst>
            <pc:docMk/>
            <pc:sldMk cId="4240657646" sldId="311"/>
            <ac:picMk id="46" creationId="{EA6A146F-42F1-5197-7524-66F6E2425DFF}"/>
          </ac:picMkLst>
        </pc:picChg>
        <pc:picChg chg="add mod">
          <ac:chgData name="Aryana Haghjoo" userId="61d291560d6af664" providerId="LiveId" clId="{F5BDA998-FAF6-4F9B-ACD3-2119CAB2B2C3}" dt="2023-06-10T21:51:25.767" v="1810" actId="1076"/>
          <ac:picMkLst>
            <pc:docMk/>
            <pc:sldMk cId="4240657646" sldId="311"/>
            <ac:picMk id="48" creationId="{90C3A5F4-C092-1DBE-7818-FCF527D068C8}"/>
          </ac:picMkLst>
        </pc:picChg>
        <pc:cxnChg chg="add del mod">
          <ac:chgData name="Aryana Haghjoo" userId="61d291560d6af664" providerId="LiveId" clId="{F5BDA998-FAF6-4F9B-ACD3-2119CAB2B2C3}" dt="2023-06-10T21:29:30.619" v="1668" actId="21"/>
          <ac:cxnSpMkLst>
            <pc:docMk/>
            <pc:sldMk cId="4240657646" sldId="311"/>
            <ac:cxnSpMk id="11" creationId="{B59BA7E3-4649-5E92-6013-607006EE03E7}"/>
          </ac:cxnSpMkLst>
        </pc:cxnChg>
        <pc:cxnChg chg="add del mod">
          <ac:chgData name="Aryana Haghjoo" userId="61d291560d6af664" providerId="LiveId" clId="{F5BDA998-FAF6-4F9B-ACD3-2119CAB2B2C3}" dt="2023-06-10T21:29:30.619" v="1668" actId="21"/>
          <ac:cxnSpMkLst>
            <pc:docMk/>
            <pc:sldMk cId="4240657646" sldId="311"/>
            <ac:cxnSpMk id="12" creationId="{CC964A12-B3F0-5E70-283A-56DF5D33E3E6}"/>
          </ac:cxnSpMkLst>
        </pc:cxnChg>
        <pc:cxnChg chg="add del mod">
          <ac:chgData name="Aryana Haghjoo" userId="61d291560d6af664" providerId="LiveId" clId="{F5BDA998-FAF6-4F9B-ACD3-2119CAB2B2C3}" dt="2023-06-10T21:29:30.619" v="1668" actId="21"/>
          <ac:cxnSpMkLst>
            <pc:docMk/>
            <pc:sldMk cId="4240657646" sldId="311"/>
            <ac:cxnSpMk id="13" creationId="{21748554-6996-24E2-7DE8-B436638171D0}"/>
          </ac:cxnSpMkLst>
        </pc:cxnChg>
        <pc:cxnChg chg="add del mod">
          <ac:chgData name="Aryana Haghjoo" userId="61d291560d6af664" providerId="LiveId" clId="{F5BDA998-FAF6-4F9B-ACD3-2119CAB2B2C3}" dt="2023-06-10T21:29:35.582" v="1670"/>
          <ac:cxnSpMkLst>
            <pc:docMk/>
            <pc:sldMk cId="4240657646" sldId="311"/>
            <ac:cxnSpMk id="19" creationId="{5922BD90-05B5-8C69-8468-8CD0ABB0A1ED}"/>
          </ac:cxnSpMkLst>
        </pc:cxnChg>
        <pc:cxnChg chg="add del mod">
          <ac:chgData name="Aryana Haghjoo" userId="61d291560d6af664" providerId="LiveId" clId="{F5BDA998-FAF6-4F9B-ACD3-2119CAB2B2C3}" dt="2023-06-10T21:29:35.582" v="1670"/>
          <ac:cxnSpMkLst>
            <pc:docMk/>
            <pc:sldMk cId="4240657646" sldId="311"/>
            <ac:cxnSpMk id="20" creationId="{6A1339C0-70E4-E231-A681-E700C6FD1870}"/>
          </ac:cxnSpMkLst>
        </pc:cxnChg>
        <pc:cxnChg chg="add del mod">
          <ac:chgData name="Aryana Haghjoo" userId="61d291560d6af664" providerId="LiveId" clId="{F5BDA998-FAF6-4F9B-ACD3-2119CAB2B2C3}" dt="2023-06-10T21:29:35.582" v="1670"/>
          <ac:cxnSpMkLst>
            <pc:docMk/>
            <pc:sldMk cId="4240657646" sldId="311"/>
            <ac:cxnSpMk id="21" creationId="{8C22D701-7835-00F7-C299-69E14586523C}"/>
          </ac:cxnSpMkLst>
        </pc:cxnChg>
        <pc:cxnChg chg="add mod">
          <ac:chgData name="Aryana Haghjoo" userId="61d291560d6af664" providerId="LiveId" clId="{F5BDA998-FAF6-4F9B-ACD3-2119CAB2B2C3}" dt="2023-06-10T21:31:23.990" v="1682" actId="14100"/>
          <ac:cxnSpMkLst>
            <pc:docMk/>
            <pc:sldMk cId="4240657646" sldId="311"/>
            <ac:cxnSpMk id="28" creationId="{8196782C-B590-7704-6E83-9C64E11B3A84}"/>
          </ac:cxnSpMkLst>
        </pc:cxnChg>
        <pc:cxnChg chg="add mod">
          <ac:chgData name="Aryana Haghjoo" userId="61d291560d6af664" providerId="LiveId" clId="{F5BDA998-FAF6-4F9B-ACD3-2119CAB2B2C3}" dt="2023-06-10T21:31:23.990" v="1682" actId="14100"/>
          <ac:cxnSpMkLst>
            <pc:docMk/>
            <pc:sldMk cId="4240657646" sldId="311"/>
            <ac:cxnSpMk id="29" creationId="{D6A8579B-3A68-4237-3B05-9C1FF0DBBA70}"/>
          </ac:cxnSpMkLst>
        </pc:cxnChg>
        <pc:cxnChg chg="add del mod">
          <ac:chgData name="Aryana Haghjoo" userId="61d291560d6af664" providerId="LiveId" clId="{F5BDA998-FAF6-4F9B-ACD3-2119CAB2B2C3}" dt="2023-06-10T21:33:49.971" v="1687" actId="21"/>
          <ac:cxnSpMkLst>
            <pc:docMk/>
            <pc:sldMk cId="4240657646" sldId="311"/>
            <ac:cxnSpMk id="30" creationId="{D1A0749F-FA3A-B31A-C3BA-1720B9DFA436}"/>
          </ac:cxnSpMkLst>
        </pc:cxnChg>
        <pc:cxnChg chg="add mod">
          <ac:chgData name="Aryana Haghjoo" userId="61d291560d6af664" providerId="LiveId" clId="{F5BDA998-FAF6-4F9B-ACD3-2119CAB2B2C3}" dt="2023-06-10T21:34:09.086" v="1690" actId="13822"/>
          <ac:cxnSpMkLst>
            <pc:docMk/>
            <pc:sldMk cId="4240657646" sldId="311"/>
            <ac:cxnSpMk id="39" creationId="{48D53958-EF62-7261-431A-5E6D22EA63ED}"/>
          </ac:cxnSpMkLst>
        </pc:cxnChg>
        <pc:cxnChg chg="add mod">
          <ac:chgData name="Aryana Haghjoo" userId="61d291560d6af664" providerId="LiveId" clId="{F5BDA998-FAF6-4F9B-ACD3-2119CAB2B2C3}" dt="2023-06-10T21:34:41.429" v="1694" actId="1076"/>
          <ac:cxnSpMkLst>
            <pc:docMk/>
            <pc:sldMk cId="4240657646" sldId="311"/>
            <ac:cxnSpMk id="41" creationId="{2F4CFBF0-814F-402A-A15D-1E3260F77CAD}"/>
          </ac:cxnSpMkLst>
        </pc:cxnChg>
      </pc:sldChg>
      <pc:sldChg chg="addSp delSp modSp add mod modNotesTx">
        <pc:chgData name="Aryana Haghjoo" userId="61d291560d6af664" providerId="LiveId" clId="{F5BDA998-FAF6-4F9B-ACD3-2119CAB2B2C3}" dt="2023-06-11T14:53:43.826" v="5706" actId="1076"/>
        <pc:sldMkLst>
          <pc:docMk/>
          <pc:sldMk cId="3578285968" sldId="312"/>
        </pc:sldMkLst>
        <pc:spChg chg="mod">
          <ac:chgData name="Aryana Haghjoo" userId="61d291560d6af664" providerId="LiveId" clId="{F5BDA998-FAF6-4F9B-ACD3-2119CAB2B2C3}" dt="2023-06-11T14:38:18.472" v="5552" actId="20577"/>
          <ac:spMkLst>
            <pc:docMk/>
            <pc:sldMk cId="3578285968" sldId="312"/>
            <ac:spMk id="2" creationId="{DE963780-B5F7-04C4-CCDC-BC29DC7D7D6D}"/>
          </ac:spMkLst>
        </pc:spChg>
        <pc:spChg chg="del">
          <ac:chgData name="Aryana Haghjoo" userId="61d291560d6af664" providerId="LiveId" clId="{F5BDA998-FAF6-4F9B-ACD3-2119CAB2B2C3}" dt="2023-06-11T00:00:53.026" v="2476" actId="21"/>
          <ac:spMkLst>
            <pc:docMk/>
            <pc:sldMk cId="3578285968" sldId="312"/>
            <ac:spMk id="3" creationId="{87492AF9-20CA-B0C5-03BB-F8D5AE853DB4}"/>
          </ac:spMkLst>
        </pc:spChg>
        <pc:spChg chg="mod">
          <ac:chgData name="Aryana Haghjoo" userId="61d291560d6af664" providerId="LiveId" clId="{F5BDA998-FAF6-4F9B-ACD3-2119CAB2B2C3}" dt="2023-06-11T00:00:44.423" v="2475" actId="20577"/>
          <ac:spMkLst>
            <pc:docMk/>
            <pc:sldMk cId="3578285968" sldId="312"/>
            <ac:spMk id="7" creationId="{9B0677E6-D5AD-44AB-CA98-3B93B6BBFF0C}"/>
          </ac:spMkLst>
        </pc:spChg>
        <pc:spChg chg="add mod">
          <ac:chgData name="Aryana Haghjoo" userId="61d291560d6af664" providerId="LiveId" clId="{F5BDA998-FAF6-4F9B-ACD3-2119CAB2B2C3}" dt="2023-06-11T12:33:11.465" v="3996" actId="1076"/>
          <ac:spMkLst>
            <pc:docMk/>
            <pc:sldMk cId="3578285968" sldId="312"/>
            <ac:spMk id="8" creationId="{6834E33E-A3EA-77D6-D764-94F224B691EB}"/>
          </ac:spMkLst>
        </pc:spChg>
        <pc:spChg chg="add mod">
          <ac:chgData name="Aryana Haghjoo" userId="61d291560d6af664" providerId="LiveId" clId="{F5BDA998-FAF6-4F9B-ACD3-2119CAB2B2C3}" dt="2023-06-11T14:52:46.771" v="5682" actId="2711"/>
          <ac:spMkLst>
            <pc:docMk/>
            <pc:sldMk cId="3578285968" sldId="312"/>
            <ac:spMk id="10" creationId="{BDA9B4DF-D49D-D166-BF8B-A36F2A3D27A1}"/>
          </ac:spMkLst>
        </pc:spChg>
        <pc:spChg chg="add mod">
          <ac:chgData name="Aryana Haghjoo" userId="61d291560d6af664" providerId="LiveId" clId="{F5BDA998-FAF6-4F9B-ACD3-2119CAB2B2C3}" dt="2023-06-11T14:53:43.826" v="5706" actId="1076"/>
          <ac:spMkLst>
            <pc:docMk/>
            <pc:sldMk cId="3578285968" sldId="312"/>
            <ac:spMk id="11" creationId="{39795B6D-AD6B-CD9B-BDB0-772580324B95}"/>
          </ac:spMkLst>
        </pc:spChg>
        <pc:picChg chg="add mod modCrop">
          <ac:chgData name="Aryana Haghjoo" userId="61d291560d6af664" providerId="LiveId" clId="{F5BDA998-FAF6-4F9B-ACD3-2119CAB2B2C3}" dt="2023-06-11T00:09:53.166" v="2548" actId="1076"/>
          <ac:picMkLst>
            <pc:docMk/>
            <pc:sldMk cId="3578285968" sldId="312"/>
            <ac:picMk id="5" creationId="{9C3424E0-1BEC-356E-E90D-F540C655E26F}"/>
          </ac:picMkLst>
        </pc:picChg>
        <pc:picChg chg="add mod">
          <ac:chgData name="Aryana Haghjoo" userId="61d291560d6af664" providerId="LiveId" clId="{F5BDA998-FAF6-4F9B-ACD3-2119CAB2B2C3}" dt="2023-06-11T00:09:53.166" v="2548" actId="1076"/>
          <ac:picMkLst>
            <pc:docMk/>
            <pc:sldMk cId="3578285968" sldId="312"/>
            <ac:picMk id="2050" creationId="{492FD1CD-FE51-FEB3-0050-6934641E421A}"/>
          </ac:picMkLst>
        </pc:picChg>
        <pc:picChg chg="add mod">
          <ac:chgData name="Aryana Haghjoo" userId="61d291560d6af664" providerId="LiveId" clId="{F5BDA998-FAF6-4F9B-ACD3-2119CAB2B2C3}" dt="2023-06-11T00:09:53.166" v="2548" actId="1076"/>
          <ac:picMkLst>
            <pc:docMk/>
            <pc:sldMk cId="3578285968" sldId="312"/>
            <ac:picMk id="2052" creationId="{D7C8545A-164A-E7D1-E05C-3F7B24F9DC55}"/>
          </ac:picMkLst>
        </pc:picChg>
      </pc:sldChg>
      <pc:sldChg chg="addSp delSp modSp add mod">
        <pc:chgData name="Aryana Haghjoo" userId="61d291560d6af664" providerId="LiveId" clId="{F5BDA998-FAF6-4F9B-ACD3-2119CAB2B2C3}" dt="2023-06-11T15:31:55.307" v="5917"/>
        <pc:sldMkLst>
          <pc:docMk/>
          <pc:sldMk cId="3656756443" sldId="313"/>
        </pc:sldMkLst>
        <pc:spChg chg="mod">
          <ac:chgData name="Aryana Haghjoo" userId="61d291560d6af664" providerId="LiveId" clId="{F5BDA998-FAF6-4F9B-ACD3-2119CAB2B2C3}" dt="2023-06-11T12:34:11.870" v="4039" actId="1076"/>
          <ac:spMkLst>
            <pc:docMk/>
            <pc:sldMk cId="3656756443" sldId="313"/>
            <ac:spMk id="7" creationId="{9B0677E6-D5AD-44AB-CA98-3B93B6BBFF0C}"/>
          </ac:spMkLst>
        </pc:spChg>
        <pc:spChg chg="add mod">
          <ac:chgData name="Aryana Haghjoo" userId="61d291560d6af664" providerId="LiveId" clId="{F5BDA998-FAF6-4F9B-ACD3-2119CAB2B2C3}" dt="2023-06-11T12:33:56.990" v="4037" actId="1076"/>
          <ac:spMkLst>
            <pc:docMk/>
            <pc:sldMk cId="3656756443" sldId="313"/>
            <ac:spMk id="9" creationId="{FE00DDA8-2478-473C-2E54-E19027A6A9A0}"/>
          </ac:spMkLst>
        </pc:spChg>
        <pc:spChg chg="add mod">
          <ac:chgData name="Aryana Haghjoo" userId="61d291560d6af664" providerId="LiveId" clId="{F5BDA998-FAF6-4F9B-ACD3-2119CAB2B2C3}" dt="2023-06-11T12:33:59.177" v="4038" actId="1076"/>
          <ac:spMkLst>
            <pc:docMk/>
            <pc:sldMk cId="3656756443" sldId="313"/>
            <ac:spMk id="10" creationId="{3C1414FD-984F-2744-A778-87363FEDDEBD}"/>
          </ac:spMkLst>
        </pc:spChg>
        <pc:spChg chg="add mod">
          <ac:chgData name="Aryana Haghjoo" userId="61d291560d6af664" providerId="LiveId" clId="{F5BDA998-FAF6-4F9B-ACD3-2119CAB2B2C3}" dt="2023-06-11T12:33:39.899" v="4034" actId="1076"/>
          <ac:spMkLst>
            <pc:docMk/>
            <pc:sldMk cId="3656756443" sldId="313"/>
            <ac:spMk id="11" creationId="{E4344F14-3866-D1F9-4A13-A73D1F189C69}"/>
          </ac:spMkLst>
        </pc:spChg>
        <pc:spChg chg="add mod">
          <ac:chgData name="Aryana Haghjoo" userId="61d291560d6af664" providerId="LiveId" clId="{F5BDA998-FAF6-4F9B-ACD3-2119CAB2B2C3}" dt="2023-06-11T15:31:55.307" v="5917"/>
          <ac:spMkLst>
            <pc:docMk/>
            <pc:sldMk cId="3656756443" sldId="313"/>
            <ac:spMk id="12" creationId="{6EF4FBC7-6B41-BF0B-BA6B-A982E684D829}"/>
          </ac:spMkLst>
        </pc:spChg>
        <pc:spChg chg="add mod">
          <ac:chgData name="Aryana Haghjoo" userId="61d291560d6af664" providerId="LiveId" clId="{F5BDA998-FAF6-4F9B-ACD3-2119CAB2B2C3}" dt="2023-06-11T15:31:12.936" v="5912" actId="1076"/>
          <ac:spMkLst>
            <pc:docMk/>
            <pc:sldMk cId="3656756443" sldId="313"/>
            <ac:spMk id="13" creationId="{A9900516-9588-6AE7-BA52-E060FE5DD838}"/>
          </ac:spMkLst>
        </pc:spChg>
        <pc:picChg chg="del">
          <ac:chgData name="Aryana Haghjoo" userId="61d291560d6af664" providerId="LiveId" clId="{F5BDA998-FAF6-4F9B-ACD3-2119CAB2B2C3}" dt="2023-06-11T00:41:03.766" v="3310" actId="21"/>
          <ac:picMkLst>
            <pc:docMk/>
            <pc:sldMk cId="3656756443" sldId="313"/>
            <ac:picMk id="3" creationId="{2D81B71C-CCDA-56DD-F62F-79AC31269C62}"/>
          </ac:picMkLst>
        </pc:picChg>
        <pc:picChg chg="add mod">
          <ac:chgData name="Aryana Haghjoo" userId="61d291560d6af664" providerId="LiveId" clId="{F5BDA998-FAF6-4F9B-ACD3-2119CAB2B2C3}" dt="2023-06-11T00:43:58.990" v="3471" actId="1076"/>
          <ac:picMkLst>
            <pc:docMk/>
            <pc:sldMk cId="3656756443" sldId="313"/>
            <ac:picMk id="4" creationId="{0562D229-5707-E349-F81D-E2DD6ED13DDD}"/>
          </ac:picMkLst>
        </pc:picChg>
        <pc:picChg chg="add mod">
          <ac:chgData name="Aryana Haghjoo" userId="61d291560d6af664" providerId="LiveId" clId="{F5BDA998-FAF6-4F9B-ACD3-2119CAB2B2C3}" dt="2023-06-11T00:43:56.494" v="3470" actId="1076"/>
          <ac:picMkLst>
            <pc:docMk/>
            <pc:sldMk cId="3656756443" sldId="313"/>
            <ac:picMk id="8" creationId="{A0AD3B48-391D-3D09-B148-D0E83E4A0174}"/>
          </ac:picMkLst>
        </pc:picChg>
      </pc:sldChg>
      <pc:sldChg chg="delSp modSp add mod modNotesTx">
        <pc:chgData name="Aryana Haghjoo" userId="61d291560d6af664" providerId="LiveId" clId="{F5BDA998-FAF6-4F9B-ACD3-2119CAB2B2C3}" dt="2023-06-11T15:40:30.256" v="6453" actId="20577"/>
        <pc:sldMkLst>
          <pc:docMk/>
          <pc:sldMk cId="1408147865" sldId="314"/>
        </pc:sldMkLst>
        <pc:spChg chg="del">
          <ac:chgData name="Aryana Haghjoo" userId="61d291560d6af664" providerId="LiveId" clId="{F5BDA998-FAF6-4F9B-ACD3-2119CAB2B2C3}" dt="2023-06-11T12:05:13.992" v="3676" actId="21"/>
          <ac:spMkLst>
            <pc:docMk/>
            <pc:sldMk cId="1408147865" sldId="314"/>
            <ac:spMk id="3" creationId="{86433A27-1991-9AD0-F00C-6606A9545A0D}"/>
          </ac:spMkLst>
        </pc:spChg>
        <pc:spChg chg="del">
          <ac:chgData name="Aryana Haghjoo" userId="61d291560d6af664" providerId="LiveId" clId="{F5BDA998-FAF6-4F9B-ACD3-2119CAB2B2C3}" dt="2023-06-11T12:05:11.486" v="3675" actId="21"/>
          <ac:spMkLst>
            <pc:docMk/>
            <pc:sldMk cId="1408147865" sldId="314"/>
            <ac:spMk id="7" creationId="{A4A718E0-5FAD-2A42-4BB6-7972D5885CA5}"/>
          </ac:spMkLst>
        </pc:spChg>
        <pc:picChg chg="del">
          <ac:chgData name="Aryana Haghjoo" userId="61d291560d6af664" providerId="LiveId" clId="{F5BDA998-FAF6-4F9B-ACD3-2119CAB2B2C3}" dt="2023-06-11T12:05:17.911" v="3678" actId="21"/>
          <ac:picMkLst>
            <pc:docMk/>
            <pc:sldMk cId="1408147865" sldId="314"/>
            <ac:picMk id="4" creationId="{9536B2CD-69E8-1804-353D-3939E4EF87C7}"/>
          </ac:picMkLst>
        </pc:picChg>
        <pc:picChg chg="mod">
          <ac:chgData name="Aryana Haghjoo" userId="61d291560d6af664" providerId="LiveId" clId="{F5BDA998-FAF6-4F9B-ACD3-2119CAB2B2C3}" dt="2023-06-11T12:05:38.289" v="3683" actId="1076"/>
          <ac:picMkLst>
            <pc:docMk/>
            <pc:sldMk cId="1408147865" sldId="314"/>
            <ac:picMk id="11" creationId="{FE614DD2-FF4C-8231-A0B7-C68B5B1F6B51}"/>
          </ac:picMkLst>
        </pc:picChg>
      </pc:sldChg>
      <pc:sldChg chg="new del">
        <pc:chgData name="Aryana Haghjoo" userId="61d291560d6af664" providerId="LiveId" clId="{F5BDA998-FAF6-4F9B-ACD3-2119CAB2B2C3}" dt="2023-06-11T12:19:17.750" v="3796" actId="2696"/>
        <pc:sldMkLst>
          <pc:docMk/>
          <pc:sldMk cId="921885516" sldId="315"/>
        </pc:sldMkLst>
      </pc:sldChg>
      <pc:sldChg chg="addSp delSp modSp add mod">
        <pc:chgData name="Aryana Haghjoo" userId="61d291560d6af664" providerId="LiveId" clId="{F5BDA998-FAF6-4F9B-ACD3-2119CAB2B2C3}" dt="2023-06-11T15:45:21.879" v="6477" actId="20577"/>
        <pc:sldMkLst>
          <pc:docMk/>
          <pc:sldMk cId="4244149412" sldId="315"/>
        </pc:sldMkLst>
        <pc:spChg chg="mod">
          <ac:chgData name="Aryana Haghjoo" userId="61d291560d6af664" providerId="LiveId" clId="{F5BDA998-FAF6-4F9B-ACD3-2119CAB2B2C3}" dt="2023-06-11T15:45:21.879" v="6477" actId="20577"/>
          <ac:spMkLst>
            <pc:docMk/>
            <pc:sldMk cId="4244149412" sldId="315"/>
            <ac:spMk id="5" creationId="{84C853C3-9F16-A140-D504-E3CF5344D080}"/>
          </ac:spMkLst>
        </pc:spChg>
        <pc:picChg chg="add del mod">
          <ac:chgData name="Aryana Haghjoo" userId="61d291560d6af664" providerId="LiveId" clId="{F5BDA998-FAF6-4F9B-ACD3-2119CAB2B2C3}" dt="2023-06-11T12:28:20.425" v="3875" actId="21"/>
          <ac:picMkLst>
            <pc:docMk/>
            <pc:sldMk cId="4244149412" sldId="315"/>
            <ac:picMk id="3" creationId="{E3124426-A374-8711-446B-72C6BEE42897}"/>
          </ac:picMkLst>
        </pc:picChg>
        <pc:picChg chg="del">
          <ac:chgData name="Aryana Haghjoo" userId="61d291560d6af664" providerId="LiveId" clId="{F5BDA998-FAF6-4F9B-ACD3-2119CAB2B2C3}" dt="2023-06-11T12:25:53.816" v="3837" actId="21"/>
          <ac:picMkLst>
            <pc:docMk/>
            <pc:sldMk cId="4244149412" sldId="315"/>
            <ac:picMk id="4" creationId="{6E1BC795-1413-BAFC-D9C3-4C0D33D6B0DA}"/>
          </ac:picMkLst>
        </pc:picChg>
        <pc:picChg chg="add mod">
          <ac:chgData name="Aryana Haghjoo" userId="61d291560d6af664" providerId="LiveId" clId="{F5BDA998-FAF6-4F9B-ACD3-2119CAB2B2C3}" dt="2023-06-11T15:45:10.529" v="6456" actId="1076"/>
          <ac:picMkLst>
            <pc:docMk/>
            <pc:sldMk cId="4244149412" sldId="315"/>
            <ac:picMk id="8" creationId="{7F0E2CFD-D939-F826-A726-D0FD6D183EA6}"/>
          </ac:picMkLst>
        </pc:picChg>
      </pc:sldChg>
      <pc:sldChg chg="addSp delSp modSp new mod">
        <pc:chgData name="Aryana Haghjoo" userId="61d291560d6af664" providerId="LiveId" clId="{F5BDA998-FAF6-4F9B-ACD3-2119CAB2B2C3}" dt="2023-06-11T12:25:14.753" v="3836" actId="1076"/>
        <pc:sldMkLst>
          <pc:docMk/>
          <pc:sldMk cId="4200436915" sldId="316"/>
        </pc:sldMkLst>
        <pc:spChg chg="del">
          <ac:chgData name="Aryana Haghjoo" userId="61d291560d6af664" providerId="LiveId" clId="{F5BDA998-FAF6-4F9B-ACD3-2119CAB2B2C3}" dt="2023-06-11T12:25:05.885" v="3831" actId="21"/>
          <ac:spMkLst>
            <pc:docMk/>
            <pc:sldMk cId="4200436915" sldId="316"/>
            <ac:spMk id="2" creationId="{3688F940-DE31-E2AF-7F31-3D060FEFC2E3}"/>
          </ac:spMkLst>
        </pc:spChg>
        <pc:spChg chg="del">
          <ac:chgData name="Aryana Haghjoo" userId="61d291560d6af664" providerId="LiveId" clId="{F5BDA998-FAF6-4F9B-ACD3-2119CAB2B2C3}" dt="2023-06-11T12:24:59.803" v="3828" actId="21"/>
          <ac:spMkLst>
            <pc:docMk/>
            <pc:sldMk cId="4200436915" sldId="316"/>
            <ac:spMk id="3" creationId="{4AAD44EC-0565-7331-7F8E-B49ABDBD32BE}"/>
          </ac:spMkLst>
        </pc:spChg>
        <pc:picChg chg="add mod">
          <ac:chgData name="Aryana Haghjoo" userId="61d291560d6af664" providerId="LiveId" clId="{F5BDA998-FAF6-4F9B-ACD3-2119CAB2B2C3}" dt="2023-06-11T12:25:14.753" v="3836" actId="1076"/>
          <ac:picMkLst>
            <pc:docMk/>
            <pc:sldMk cId="4200436915" sldId="316"/>
            <ac:picMk id="6" creationId="{BF2AA394-36CD-6D53-7B1A-E210E87AABFB}"/>
          </ac:picMkLst>
        </pc:picChg>
      </pc:sldChg>
      <pc:sldChg chg="addSp delSp modSp new mod">
        <pc:chgData name="Aryana Haghjoo" userId="61d291560d6af664" providerId="LiveId" clId="{F5BDA998-FAF6-4F9B-ACD3-2119CAB2B2C3}" dt="2023-06-11T12:28:33.087" v="3880" actId="1076"/>
        <pc:sldMkLst>
          <pc:docMk/>
          <pc:sldMk cId="874099273" sldId="317"/>
        </pc:sldMkLst>
        <pc:spChg chg="del">
          <ac:chgData name="Aryana Haghjoo" userId="61d291560d6af664" providerId="LiveId" clId="{F5BDA998-FAF6-4F9B-ACD3-2119CAB2B2C3}" dt="2023-06-11T12:26:37.875" v="3851" actId="21"/>
          <ac:spMkLst>
            <pc:docMk/>
            <pc:sldMk cId="874099273" sldId="317"/>
            <ac:spMk id="2" creationId="{9E8EE8D4-CEC5-41E5-DD89-456D5145FB62}"/>
          </ac:spMkLst>
        </pc:spChg>
        <pc:spChg chg="del">
          <ac:chgData name="Aryana Haghjoo" userId="61d291560d6af664" providerId="LiveId" clId="{F5BDA998-FAF6-4F9B-ACD3-2119CAB2B2C3}" dt="2023-06-11T12:26:35.175" v="3850" actId="21"/>
          <ac:spMkLst>
            <pc:docMk/>
            <pc:sldMk cId="874099273" sldId="317"/>
            <ac:spMk id="3" creationId="{735404B7-F4D1-6DD5-2AED-75732F9E7FE2}"/>
          </ac:spMkLst>
        </pc:spChg>
        <pc:picChg chg="add mod">
          <ac:chgData name="Aryana Haghjoo" userId="61d291560d6af664" providerId="LiveId" clId="{F5BDA998-FAF6-4F9B-ACD3-2119CAB2B2C3}" dt="2023-06-11T12:28:30.726" v="3879" actId="1076"/>
          <ac:picMkLst>
            <pc:docMk/>
            <pc:sldMk cId="874099273" sldId="317"/>
            <ac:picMk id="6" creationId="{CC45A66A-B2AA-896F-42D2-21CA19D2C0CC}"/>
          </ac:picMkLst>
        </pc:picChg>
        <pc:picChg chg="add mod">
          <ac:chgData name="Aryana Haghjoo" userId="61d291560d6af664" providerId="LiveId" clId="{F5BDA998-FAF6-4F9B-ACD3-2119CAB2B2C3}" dt="2023-06-11T12:28:33.087" v="3880" actId="1076"/>
          <ac:picMkLst>
            <pc:docMk/>
            <pc:sldMk cId="874099273" sldId="317"/>
            <ac:picMk id="8" creationId="{29211482-AE1C-3093-A7E5-3F55CE4D3D6C}"/>
          </ac:picMkLst>
        </pc:picChg>
      </pc:sldChg>
      <pc:sldChg chg="addSp delSp modSp new mod">
        <pc:chgData name="Aryana Haghjoo" userId="61d291560d6af664" providerId="LiveId" clId="{F5BDA998-FAF6-4F9B-ACD3-2119CAB2B2C3}" dt="2023-06-11T12:27:31.459" v="3863" actId="962"/>
        <pc:sldMkLst>
          <pc:docMk/>
          <pc:sldMk cId="2698666624" sldId="318"/>
        </pc:sldMkLst>
        <pc:spChg chg="del">
          <ac:chgData name="Aryana Haghjoo" userId="61d291560d6af664" providerId="LiveId" clId="{F5BDA998-FAF6-4F9B-ACD3-2119CAB2B2C3}" dt="2023-06-11T12:27:25.560" v="3860" actId="21"/>
          <ac:spMkLst>
            <pc:docMk/>
            <pc:sldMk cId="2698666624" sldId="318"/>
            <ac:spMk id="2" creationId="{664FB7D6-941A-152F-6DF5-DF9BEF5E19BF}"/>
          </ac:spMkLst>
        </pc:spChg>
        <pc:spChg chg="del">
          <ac:chgData name="Aryana Haghjoo" userId="61d291560d6af664" providerId="LiveId" clId="{F5BDA998-FAF6-4F9B-ACD3-2119CAB2B2C3}" dt="2023-06-11T12:27:22.986" v="3859" actId="21"/>
          <ac:spMkLst>
            <pc:docMk/>
            <pc:sldMk cId="2698666624" sldId="318"/>
            <ac:spMk id="3" creationId="{A35C35E8-95F8-5833-7FAA-A64958D95449}"/>
          </ac:spMkLst>
        </pc:spChg>
        <pc:picChg chg="add mod">
          <ac:chgData name="Aryana Haghjoo" userId="61d291560d6af664" providerId="LiveId" clId="{F5BDA998-FAF6-4F9B-ACD3-2119CAB2B2C3}" dt="2023-06-11T12:27:31.459" v="3863" actId="962"/>
          <ac:picMkLst>
            <pc:docMk/>
            <pc:sldMk cId="2698666624" sldId="318"/>
            <ac:picMk id="6" creationId="{A9820BDD-6BF9-1BEE-94F9-882B20A8C674}"/>
          </ac:picMkLst>
        </pc:picChg>
      </pc:sldChg>
      <pc:sldChg chg="addSp delSp modSp new mod">
        <pc:chgData name="Aryana Haghjoo" userId="61d291560d6af664" providerId="LiveId" clId="{F5BDA998-FAF6-4F9B-ACD3-2119CAB2B2C3}" dt="2023-06-11T12:28:10.287" v="3874" actId="1076"/>
        <pc:sldMkLst>
          <pc:docMk/>
          <pc:sldMk cId="2720891043" sldId="319"/>
        </pc:sldMkLst>
        <pc:spChg chg="del">
          <ac:chgData name="Aryana Haghjoo" userId="61d291560d6af664" providerId="LiveId" clId="{F5BDA998-FAF6-4F9B-ACD3-2119CAB2B2C3}" dt="2023-06-11T12:28:01.834" v="3870" actId="21"/>
          <ac:spMkLst>
            <pc:docMk/>
            <pc:sldMk cId="2720891043" sldId="319"/>
            <ac:spMk id="2" creationId="{0F8CEB42-7045-3BF1-EF47-D71296DF8AC7}"/>
          </ac:spMkLst>
        </pc:spChg>
        <pc:spChg chg="del">
          <ac:chgData name="Aryana Haghjoo" userId="61d291560d6af664" providerId="LiveId" clId="{F5BDA998-FAF6-4F9B-ACD3-2119CAB2B2C3}" dt="2023-06-11T12:27:58.151" v="3869" actId="21"/>
          <ac:spMkLst>
            <pc:docMk/>
            <pc:sldMk cId="2720891043" sldId="319"/>
            <ac:spMk id="3" creationId="{86FF7875-BD6F-2A1E-60F9-113A2D073E04}"/>
          </ac:spMkLst>
        </pc:spChg>
        <pc:picChg chg="add mod">
          <ac:chgData name="Aryana Haghjoo" userId="61d291560d6af664" providerId="LiveId" clId="{F5BDA998-FAF6-4F9B-ACD3-2119CAB2B2C3}" dt="2023-06-11T12:28:10.287" v="3874" actId="1076"/>
          <ac:picMkLst>
            <pc:docMk/>
            <pc:sldMk cId="2720891043" sldId="319"/>
            <ac:picMk id="6" creationId="{A0AC5040-05A7-BCF1-72BC-D0767D38DFC1}"/>
          </ac:picMkLst>
        </pc:picChg>
      </pc:sldChg>
      <pc:sldChg chg="addSp modSp mod">
        <pc:chgData name="Aryana Haghjoo" userId="61d291560d6af664" providerId="LiveId" clId="{F5BDA998-FAF6-4F9B-ACD3-2119CAB2B2C3}" dt="2023-06-11T12:42:38.400" v="4552" actId="20577"/>
        <pc:sldMkLst>
          <pc:docMk/>
          <pc:sldMk cId="2508707008" sldId="320"/>
        </pc:sldMkLst>
        <pc:spChg chg="add mod">
          <ac:chgData name="Aryana Haghjoo" userId="61d291560d6af664" providerId="LiveId" clId="{F5BDA998-FAF6-4F9B-ACD3-2119CAB2B2C3}" dt="2023-06-11T12:42:38.400" v="4552" actId="20577"/>
          <ac:spMkLst>
            <pc:docMk/>
            <pc:sldMk cId="2508707008" sldId="320"/>
            <ac:spMk id="2" creationId="{323A1C26-3A61-B182-B64C-511CE8D9A229}"/>
          </ac:spMkLst>
        </pc:spChg>
        <pc:spChg chg="mod">
          <ac:chgData name="Aryana Haghjoo" userId="61d291560d6af664" providerId="LiveId" clId="{F5BDA998-FAF6-4F9B-ACD3-2119CAB2B2C3}" dt="2023-06-11T12:35:48.456" v="4075" actId="20577"/>
          <ac:spMkLst>
            <pc:docMk/>
            <pc:sldMk cId="2508707008" sldId="320"/>
            <ac:spMk id="5" creationId="{84C853C3-9F16-A140-D504-E3CF5344D080}"/>
          </ac:spMkLst>
        </pc:spChg>
      </pc:sldChg>
      <pc:sldChg chg="addSp delSp modSp new mod">
        <pc:chgData name="Aryana Haghjoo" userId="61d291560d6af664" providerId="LiveId" clId="{F5BDA998-FAF6-4F9B-ACD3-2119CAB2B2C3}" dt="2023-06-11T15:08:08.858" v="5770" actId="21"/>
        <pc:sldMkLst>
          <pc:docMk/>
          <pc:sldMk cId="3541943911" sldId="321"/>
        </pc:sldMkLst>
        <pc:spChg chg="del">
          <ac:chgData name="Aryana Haghjoo" userId="61d291560d6af664" providerId="LiveId" clId="{F5BDA998-FAF6-4F9B-ACD3-2119CAB2B2C3}" dt="2023-06-11T15:08:05.281" v="5769" actId="21"/>
          <ac:spMkLst>
            <pc:docMk/>
            <pc:sldMk cId="3541943911" sldId="321"/>
            <ac:spMk id="2" creationId="{F4657D00-317A-FB43-5096-619902E3E99F}"/>
          </ac:spMkLst>
        </pc:spChg>
        <pc:spChg chg="del">
          <ac:chgData name="Aryana Haghjoo" userId="61d291560d6af664" providerId="LiveId" clId="{F5BDA998-FAF6-4F9B-ACD3-2119CAB2B2C3}" dt="2023-06-11T15:08:08.858" v="5770" actId="21"/>
          <ac:spMkLst>
            <pc:docMk/>
            <pc:sldMk cId="3541943911" sldId="321"/>
            <ac:spMk id="3" creationId="{B768126F-34D5-DF0F-84D3-1F13484907FF}"/>
          </ac:spMkLst>
        </pc:spChg>
        <pc:spChg chg="add mod">
          <ac:chgData name="Aryana Haghjoo" userId="61d291560d6af664" providerId="LiveId" clId="{F5BDA998-FAF6-4F9B-ACD3-2119CAB2B2C3}" dt="2023-06-11T15:08:01.904" v="5768" actId="1076"/>
          <ac:spMkLst>
            <pc:docMk/>
            <pc:sldMk cId="3541943911" sldId="321"/>
            <ac:spMk id="5" creationId="{F18FF980-8F37-2B2E-360F-544F8D8D34C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6/14/2022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80E9B-B6E8-4629-8B65-11DB7E062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147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6/14/2022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B6516-1C42-4C14-8616-B92553D2D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658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4182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times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1317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Zeta: Ionizing efficiency</a:t>
            </a:r>
          </a:p>
          <a:p>
            <a:r>
              <a:rPr lang="en-US" dirty="0" err="1"/>
              <a:t>f_coll</a:t>
            </a:r>
            <a:r>
              <a:rPr lang="en-US" dirty="0"/>
              <a:t>: collapse fraction (fraction of gas inside collapsed objects)</a:t>
            </a:r>
          </a:p>
          <a:p>
            <a:r>
              <a:rPr lang="en-US" dirty="0"/>
              <a:t>Uncertainty &amp; thermal history of the intergalactic medium (IGM) and the population of x-ray sources during high-redshift epochs</a:t>
            </a:r>
          </a:p>
          <a:p>
            <a:r>
              <a:rPr lang="en-US" dirty="0"/>
              <a:t>d </a:t>
            </a:r>
            <a:r>
              <a:rPr lang="en-US" dirty="0" err="1"/>
              <a:t>AHe</a:t>
            </a:r>
            <a:r>
              <a:rPr lang="en-US" dirty="0"/>
              <a:t> = 4/(4 − 3Yp) = 1.22, where </a:t>
            </a:r>
            <a:r>
              <a:rPr lang="en-US" dirty="0" err="1"/>
              <a:t>Yp</a:t>
            </a:r>
            <a:r>
              <a:rPr lang="en-US" dirty="0"/>
              <a:t> is the mass fraction of helium, is a correction factor to convert the number of ionizing photons per baryon in stars to the fraction of ionized hydrogen</a:t>
            </a:r>
          </a:p>
          <a:p>
            <a:r>
              <a:rPr lang="en-US" dirty="0" err="1"/>
              <a:t>nrec</a:t>
            </a:r>
            <a:r>
              <a:rPr lang="en-US" dirty="0"/>
              <a:t> is the mean number of </a:t>
            </a:r>
            <a:r>
              <a:rPr lang="en-US" dirty="0" err="1"/>
              <a:t>recombinations</a:t>
            </a:r>
            <a:r>
              <a:rPr lang="en-US" dirty="0"/>
              <a:t> per ionized hydrogen atom</a:t>
            </a:r>
          </a:p>
        </p:txBody>
      </p:sp>
    </p:spTree>
    <p:extLst>
      <p:ext uri="{BB962C8B-B14F-4D97-AF65-F5344CB8AC3E}">
        <p14:creationId xmlns:p14="http://schemas.microsoft.com/office/powerpoint/2010/main" val="1326783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Iterative process!</a:t>
            </a:r>
          </a:p>
          <a:p>
            <a:r>
              <a:rPr lang="en-US" dirty="0"/>
              <a:t>Why do we choose MCMC? Why not ML or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4190469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Iterative process!</a:t>
            </a:r>
          </a:p>
        </p:txBody>
      </p:sp>
    </p:spTree>
    <p:extLst>
      <p:ext uri="{BB962C8B-B14F-4D97-AF65-F5344CB8AC3E}">
        <p14:creationId xmlns:p14="http://schemas.microsoft.com/office/powerpoint/2010/main" val="2215090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466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6462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have used a lot of steps!</a:t>
            </a:r>
          </a:p>
        </p:txBody>
      </p:sp>
    </p:spTree>
    <p:extLst>
      <p:ext uri="{BB962C8B-B14F-4D97-AF65-F5344CB8AC3E}">
        <p14:creationId xmlns:p14="http://schemas.microsoft.com/office/powerpoint/2010/main" val="2165924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expect MCMC chains to converge in 10^3 to 10^4 steps</a:t>
            </a:r>
          </a:p>
          <a:p>
            <a:r>
              <a:rPr lang="en-US" dirty="0"/>
              <a:t>Better to use the simulator rather than the emulator because of accuracy concerns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Helping the MCMC: posterior distribution: taking the correlation between the parameters into account</a:t>
            </a:r>
          </a:p>
          <a:p>
            <a:r>
              <a:rPr lang="en-US" dirty="0"/>
              <a:t>multivariant gaussian rather than individual Gaussians </a:t>
            </a:r>
          </a:p>
        </p:txBody>
      </p:sp>
    </p:spTree>
    <p:extLst>
      <p:ext uri="{BB962C8B-B14F-4D97-AF65-F5344CB8AC3E}">
        <p14:creationId xmlns:p14="http://schemas.microsoft.com/office/powerpoint/2010/main" val="1272035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lambda on each iteration</a:t>
            </a:r>
          </a:p>
          <a:p>
            <a:r>
              <a:rPr lang="en-US" dirty="0"/>
              <a:t>Start with zero</a:t>
            </a:r>
          </a:p>
          <a:p>
            <a:r>
              <a:rPr lang="en-US" dirty="0"/>
              <a:t>If it gets worse (bigger chi-square): multiply the lambda with a factor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it gets better (lower chi-square): divide the lambda with a factor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191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lambda on each iteration</a:t>
            </a:r>
          </a:p>
          <a:p>
            <a:r>
              <a:rPr lang="en-US" dirty="0"/>
              <a:t>Start with zero</a:t>
            </a:r>
          </a:p>
          <a:p>
            <a:r>
              <a:rPr lang="en-US" dirty="0"/>
              <a:t>Bigger lambda: punishing the algorithm for the path it chose</a:t>
            </a:r>
          </a:p>
        </p:txBody>
      </p:sp>
    </p:spTree>
    <p:extLst>
      <p:ext uri="{BB962C8B-B14F-4D97-AF65-F5344CB8AC3E}">
        <p14:creationId xmlns:p14="http://schemas.microsoft.com/office/powerpoint/2010/main" val="2669002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290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7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Singlet and triplet state</a:t>
            </a:r>
          </a:p>
        </p:txBody>
      </p:sp>
    </p:spTree>
    <p:extLst>
      <p:ext uri="{BB962C8B-B14F-4D97-AF65-F5344CB8AC3E}">
        <p14:creationId xmlns:p14="http://schemas.microsoft.com/office/powerpoint/2010/main" val="950104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all background is CMB!</a:t>
            </a:r>
          </a:p>
          <a:p>
            <a:r>
              <a:rPr lang="en-US" dirty="0"/>
              <a:t>Ignoring things other than CMB</a:t>
            </a:r>
          </a:p>
          <a:p>
            <a:r>
              <a:rPr lang="en-US" dirty="0" err="1"/>
              <a:t>Natue</a:t>
            </a:r>
            <a:r>
              <a:rPr lang="en-US" dirty="0"/>
              <a:t> of T_s is not temperature</a:t>
            </a:r>
          </a:p>
          <a:p>
            <a:r>
              <a:rPr lang="en-US" dirty="0"/>
              <a:t>3: statistical weight (g_1/g_0)</a:t>
            </a:r>
          </a:p>
        </p:txBody>
      </p:sp>
    </p:spTree>
    <p:extLst>
      <p:ext uri="{BB962C8B-B14F-4D97-AF65-F5344CB8AC3E}">
        <p14:creationId xmlns:p14="http://schemas.microsoft.com/office/powerpoint/2010/main" val="774037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Studying global signal in the thermal history of universe</a:t>
            </a:r>
          </a:p>
          <a:p>
            <a:r>
              <a:rPr lang="en-US" dirty="0"/>
              <a:t>The top panel is a color plot showing fluctuations arising from variation in density</a:t>
            </a:r>
          </a:p>
          <a:p>
            <a:r>
              <a:rPr lang="en-US" dirty="0"/>
              <a:t>Redshift 7 till now; no 21cm signal</a:t>
            </a:r>
          </a:p>
          <a:p>
            <a:r>
              <a:rPr lang="en-US" dirty="0"/>
              <a:t>Imp: no exact constrain, uncertainty</a:t>
            </a:r>
          </a:p>
          <a:p>
            <a:r>
              <a:rPr lang="en-US" dirty="0"/>
              <a:t>Knowledge on early sources</a:t>
            </a:r>
          </a:p>
          <a:p>
            <a:r>
              <a:rPr lang="en-US" dirty="0"/>
              <a:t>High redshift region</a:t>
            </a:r>
          </a:p>
          <a:p>
            <a:r>
              <a:rPr lang="en-US" dirty="0"/>
              <a:t>21cm sensitive to T and d of H</a:t>
            </a:r>
          </a:p>
        </p:txBody>
      </p:sp>
    </p:spTree>
    <p:extLst>
      <p:ext uri="{BB962C8B-B14F-4D97-AF65-F5344CB8AC3E}">
        <p14:creationId xmlns:p14="http://schemas.microsoft.com/office/powerpoint/2010/main" val="109973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3976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Constraining the cosmic string wake theory</a:t>
            </a:r>
          </a:p>
          <a:p>
            <a:r>
              <a:rPr lang="en-US" dirty="0"/>
              <a:t>Keep this 2 times in mind!</a:t>
            </a:r>
          </a:p>
        </p:txBody>
      </p:sp>
    </p:spTree>
    <p:extLst>
      <p:ext uri="{BB962C8B-B14F-4D97-AF65-F5344CB8AC3E}">
        <p14:creationId xmlns:p14="http://schemas.microsoft.com/office/powerpoint/2010/main" val="736895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 space of global 21cm signal in the standard theory</a:t>
            </a:r>
          </a:p>
        </p:txBody>
      </p:sp>
    </p:spTree>
    <p:extLst>
      <p:ext uri="{BB962C8B-B14F-4D97-AF65-F5344CB8AC3E}">
        <p14:creationId xmlns:p14="http://schemas.microsoft.com/office/powerpoint/2010/main" val="1492954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of experiments on 21cm, only a few on global 21cm</a:t>
            </a:r>
          </a:p>
          <a:p>
            <a:r>
              <a:rPr lang="en-US" dirty="0"/>
              <a:t>Foreground removal</a:t>
            </a:r>
          </a:p>
          <a:p>
            <a:r>
              <a:rPr lang="en-US" dirty="0"/>
              <a:t>Moon experiment</a:t>
            </a:r>
          </a:p>
        </p:txBody>
      </p:sp>
    </p:spTree>
    <p:extLst>
      <p:ext uri="{BB962C8B-B14F-4D97-AF65-F5344CB8AC3E}">
        <p14:creationId xmlns:p14="http://schemas.microsoft.com/office/powerpoint/2010/main" val="1632097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880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98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732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035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2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646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5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11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73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623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39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02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618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04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840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202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7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63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04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1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24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37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37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030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c">
            <a:extLst>
              <a:ext uri="{FF2B5EF4-FFF2-40B4-BE49-F238E27FC236}">
                <a16:creationId xmlns:a16="http://schemas.microsoft.com/office/drawing/2014/main" id="{7D2CAD29-33AE-6E49-52B5-A823BCA74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6877" y="698234"/>
            <a:ext cx="5338245" cy="1564844"/>
          </a:xfrm>
        </p:spPr>
        <p:txBody>
          <a:bodyPr>
            <a:normAutofit/>
          </a:bodyPr>
          <a:lstStyle/>
          <a:p>
            <a:pPr algn="ctr"/>
            <a:r>
              <a:rPr lang="en-CA" sz="3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Unraveling non-standard physics through the global 21cm signal</a:t>
            </a:r>
            <a:endParaRPr lang="en-US" sz="5400" i="0" cap="none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2106" y="4305030"/>
            <a:ext cx="6355184" cy="163121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Aryana Haghjoo</a:t>
            </a:r>
            <a:r>
              <a:rPr lang="en-US" baseline="30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</a:t>
            </a:r>
          </a:p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Jonathan Sievers</a:t>
            </a:r>
            <a:r>
              <a:rPr lang="en-US" baseline="30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1,2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, Oscar Hernandez</a:t>
            </a:r>
            <a:r>
              <a:rPr lang="en-US" baseline="30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3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" sz="2000" baseline="30000" dirty="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1 </a:t>
            </a:r>
            <a:r>
              <a:rPr lang="en" sz="1600" dirty="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McGill University, </a:t>
            </a:r>
            <a:r>
              <a:rPr lang="en" sz="1600" baseline="30000" dirty="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2</a:t>
            </a:r>
            <a:r>
              <a:rPr lang="en" sz="1600" dirty="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en-CA" sz="1600" dirty="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University of KwaZulu-Natal, </a:t>
            </a:r>
            <a:r>
              <a:rPr lang="en-CA" sz="1600" baseline="30000" dirty="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3</a:t>
            </a:r>
            <a:r>
              <a:rPr lang="en-CA" sz="1600" dirty="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 Marianopolis College</a:t>
            </a:r>
            <a:endParaRPr lang="en-US" sz="16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algn="ctr"/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Picture 8" descr="A red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C4CDDD0-0ACC-1B6D-8E41-793A53ABE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958" y="5762233"/>
            <a:ext cx="2525103" cy="8976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2BCC28-CFF5-6423-17CF-6DF7E81902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1437"/>
          <a:stretch/>
        </p:blipFill>
        <p:spPr>
          <a:xfrm>
            <a:off x="7277430" y="5769334"/>
            <a:ext cx="2018720" cy="8834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1727BD-ABBE-3BC2-1BAC-73F38CA53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228" y="5769333"/>
            <a:ext cx="1281455" cy="88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09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8A44DA-68C4-729F-88BD-C518E1723930}"/>
              </a:ext>
            </a:extLst>
          </p:cNvPr>
          <p:cNvSpPr txBox="1"/>
          <p:nvPr/>
        </p:nvSpPr>
        <p:spPr>
          <a:xfrm>
            <a:off x="151532" y="198387"/>
            <a:ext cx="4725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3600" i="1" dirty="0">
                <a:latin typeface="+mj-lt"/>
              </a:rPr>
              <a:t> The EDGES Affair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BDBED-6ACC-DEC1-A020-61442BE01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25" y="2161872"/>
            <a:ext cx="5112013" cy="3988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AEB822-EAA7-41B3-F62C-E84390AFA18E}"/>
              </a:ext>
            </a:extLst>
          </p:cNvPr>
          <p:cNvSpPr txBox="1"/>
          <p:nvPr/>
        </p:nvSpPr>
        <p:spPr>
          <a:xfrm>
            <a:off x="2170946" y="6281910"/>
            <a:ext cx="2209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0" i="0" u="none" strike="noStrike" baseline="0" dirty="0">
                <a:latin typeface="GlosaMath-Roman"/>
              </a:rPr>
              <a:t>Judd D. Bowman et al, 2017</a:t>
            </a:r>
            <a:endParaRPr lang="en-CA" sz="1400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776A810-5ED6-2250-683A-925B90933D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06" b="33381"/>
          <a:stretch/>
        </p:blipFill>
        <p:spPr>
          <a:xfrm>
            <a:off x="6200471" y="2161871"/>
            <a:ext cx="4858167" cy="39880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0468B4-A27D-69C4-C5D5-5294E4E557CA}"/>
              </a:ext>
            </a:extLst>
          </p:cNvPr>
          <p:cNvSpPr txBox="1"/>
          <p:nvPr/>
        </p:nvSpPr>
        <p:spPr>
          <a:xfrm>
            <a:off x="1281498" y="970222"/>
            <a:ext cx="85811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2000" dirty="0">
                <a:latin typeface="+mj-lt"/>
              </a:rPr>
              <a:t> Data released in 2017</a:t>
            </a:r>
          </a:p>
          <a:p>
            <a:pPr>
              <a:buBlip>
                <a:blip r:embed="rId3"/>
              </a:buBlip>
            </a:pPr>
            <a:r>
              <a:rPr lang="en-US" sz="2000" dirty="0">
                <a:latin typeface="+mj-lt"/>
              </a:rPr>
              <a:t> Indicating that the gas temperature is cooler than what we expected</a:t>
            </a:r>
          </a:p>
          <a:p>
            <a:pPr>
              <a:buBlip>
                <a:blip r:embed="rId3"/>
              </a:buBlip>
            </a:pPr>
            <a:r>
              <a:rPr lang="en-US" sz="2000" dirty="0">
                <a:latin typeface="+mj-lt"/>
              </a:rPr>
              <a:t> In contrast with SARAS results</a:t>
            </a:r>
          </a:p>
          <a:p>
            <a:pPr>
              <a:buBlip>
                <a:blip r:embed="rId3"/>
              </a:buBlip>
            </a:pP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974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0C950-EE48-E550-B7FE-2959F5DC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FF980-8F37-2B2E-360F-544F8D8D34C7}"/>
              </a:ext>
            </a:extLst>
          </p:cNvPr>
          <p:cNvSpPr txBox="1"/>
          <p:nvPr/>
        </p:nvSpPr>
        <p:spPr>
          <a:xfrm>
            <a:off x="3276618" y="2843629"/>
            <a:ext cx="59791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i="1" dirty="0">
                <a:latin typeface="+mj-lt"/>
              </a:rPr>
              <a:t>Parameter Estimation</a:t>
            </a:r>
          </a:p>
        </p:txBody>
      </p:sp>
    </p:spTree>
    <p:extLst>
      <p:ext uri="{BB962C8B-B14F-4D97-AF65-F5344CB8AC3E}">
        <p14:creationId xmlns:p14="http://schemas.microsoft.com/office/powerpoint/2010/main" val="3541943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2" y="1620760"/>
            <a:ext cx="407988" cy="365125"/>
          </a:xfrm>
        </p:spPr>
        <p:txBody>
          <a:bodyPr/>
          <a:lstStyle/>
          <a:p>
            <a:fld id="{FAC96B9B-801F-4B2C-846A-C0D13CF990BA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677E6-D5AD-44AB-CA98-3B93B6BBFF0C}"/>
              </a:ext>
            </a:extLst>
          </p:cNvPr>
          <p:cNvSpPr txBox="1"/>
          <p:nvPr/>
        </p:nvSpPr>
        <p:spPr>
          <a:xfrm>
            <a:off x="340378" y="280580"/>
            <a:ext cx="5471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3600" i="1" dirty="0">
                <a:latin typeface="+mj-lt"/>
              </a:rPr>
              <a:t>Parameter Estimation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AAA49F-42B1-7A59-0222-01A8019D1AD9}"/>
              </a:ext>
            </a:extLst>
          </p:cNvPr>
          <p:cNvSpPr txBox="1"/>
          <p:nvPr/>
        </p:nvSpPr>
        <p:spPr>
          <a:xfrm>
            <a:off x="599881" y="1159095"/>
            <a:ext cx="91837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2400" dirty="0">
                <a:latin typeface="+mj-lt"/>
              </a:rPr>
              <a:t> Key Astrophysical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F1FFB-7739-4679-35DC-7EDAED91B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419" y="1990748"/>
            <a:ext cx="4305521" cy="1092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210034-8A8F-D692-5B4A-4F6327F11C90}"/>
              </a:ext>
            </a:extLst>
          </p:cNvPr>
          <p:cNvSpPr txBox="1"/>
          <p:nvPr/>
        </p:nvSpPr>
        <p:spPr>
          <a:xfrm>
            <a:off x="815340" y="1852944"/>
            <a:ext cx="56972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1800" b="1" i="1" dirty="0" err="1">
                <a:latin typeface="+mj-lt"/>
              </a:rPr>
              <a:t>f</a:t>
            </a:r>
            <a:r>
              <a:rPr lang="en-US" sz="1800" b="1" i="1" baseline="-25000" dirty="0" err="1">
                <a:latin typeface="+mj-lt"/>
              </a:rPr>
              <a:t>X</a:t>
            </a:r>
            <a:r>
              <a:rPr lang="en-US" sz="1800" b="1" i="1" baseline="-25000" dirty="0">
                <a:latin typeface="+mj-lt"/>
              </a:rPr>
              <a:t>  </a:t>
            </a:r>
            <a:r>
              <a:rPr lang="en-US" sz="1800" b="1" i="1" dirty="0">
                <a:latin typeface="+mj-lt"/>
              </a:rPr>
              <a:t>: </a:t>
            </a:r>
            <a:r>
              <a:rPr lang="en-US" sz="1800" dirty="0">
                <a:latin typeface="+mj-lt"/>
              </a:rPr>
              <a:t>High-redshift normalization factor in the relation between X-ray luminosity and star formation rate (SFR)</a:t>
            </a:r>
          </a:p>
          <a:p>
            <a:pPr marL="457200" indent="-457200" algn="just">
              <a:buFont typeface="+mj-lt"/>
              <a:buAutoNum type="arabicPeriod"/>
            </a:pPr>
            <a:endParaRPr lang="en-US" sz="1800" dirty="0">
              <a:latin typeface="+mj-lt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b="1" i="1" dirty="0"/>
              <a:t>N</a:t>
            </a:r>
            <a:r>
              <a:rPr lang="en-US" b="1" i="1" baseline="-25000" dirty="0"/>
              <a:t>ion</a:t>
            </a:r>
            <a:r>
              <a:rPr lang="en-US" dirty="0"/>
              <a:t>: Mean number of ionizing photons produced per baryon of star formation (= pop_rad_yield_2)</a:t>
            </a:r>
          </a:p>
          <a:p>
            <a:pPr marL="457200" indent="-457200" algn="just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b="1" i="1" dirty="0" err="1"/>
              <a:t>f</a:t>
            </a:r>
            <a:r>
              <a:rPr lang="en-US" b="1" i="1" baseline="-25000" dirty="0" err="1"/>
              <a:t>esc</a:t>
            </a:r>
            <a:r>
              <a:rPr lang="en-US" dirty="0"/>
              <a:t> : Fraction of ionizing photons that escape their host galaxy into the IGM </a:t>
            </a:r>
          </a:p>
          <a:p>
            <a:pPr marL="457200" indent="-457200" algn="just">
              <a:buFont typeface="+mj-lt"/>
              <a:buAutoNum type="arabicPeriod"/>
            </a:pPr>
            <a:endParaRPr lang="en-US" dirty="0"/>
          </a:p>
          <a:p>
            <a:pPr marL="457200" indent="-457200" algn="just">
              <a:buFont typeface="+mj-lt"/>
              <a:buAutoNum type="arabicPeriod"/>
            </a:pPr>
            <a:r>
              <a:rPr lang="en-US" b="1" i="1" dirty="0" err="1"/>
              <a:t>N</a:t>
            </a:r>
            <a:r>
              <a:rPr lang="en-US" b="1" i="1" baseline="-25000" dirty="0" err="1"/>
              <a:t>lw</a:t>
            </a:r>
            <a:r>
              <a:rPr lang="en-US" dirty="0"/>
              <a:t>: Number of photons emitted in the Lyman-Werner band (11.2 − 13.6eV ) per baryon of star formation (= pop_rad_yield_0)</a:t>
            </a:r>
            <a:endParaRPr lang="en-US" dirty="0">
              <a:latin typeface="+mj-lt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1800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45CF0-E34B-7E4B-4AFC-53365731D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556" y="3317491"/>
            <a:ext cx="1638384" cy="787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CA2B48-0225-A93F-EDBE-9131DC272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033" y="4385430"/>
            <a:ext cx="2082907" cy="5588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DF1D31-F0B0-AF31-516F-EF2BDAD1A29F}"/>
              </a:ext>
            </a:extLst>
          </p:cNvPr>
          <p:cNvSpPr txBox="1"/>
          <p:nvPr/>
        </p:nvSpPr>
        <p:spPr>
          <a:xfrm>
            <a:off x="7912101" y="3549551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Ionizing fraction</a:t>
            </a:r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F8D0BB-5820-6E31-52D0-18B6EE12F8AE}"/>
              </a:ext>
            </a:extLst>
          </p:cNvPr>
          <p:cNvSpPr txBox="1"/>
          <p:nvPr/>
        </p:nvSpPr>
        <p:spPr>
          <a:xfrm>
            <a:off x="7206528" y="4480178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Ionization efficiency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158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D4AD6-8016-BFE5-AF05-641AFBA9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2AA394-36CD-6D53-7B1A-E210E87A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318" y="299360"/>
            <a:ext cx="7375364" cy="567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36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9640" y="1658544"/>
            <a:ext cx="407988" cy="365125"/>
          </a:xfrm>
        </p:spPr>
        <p:txBody>
          <a:bodyPr/>
          <a:lstStyle/>
          <a:p>
            <a:fld id="{FAC96B9B-801F-4B2C-846A-C0D13CF990BA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677E6-D5AD-44AB-CA98-3B93B6BBFF0C}"/>
              </a:ext>
            </a:extLst>
          </p:cNvPr>
          <p:cNvSpPr txBox="1"/>
          <p:nvPr/>
        </p:nvSpPr>
        <p:spPr>
          <a:xfrm>
            <a:off x="166731" y="242033"/>
            <a:ext cx="10644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3600" i="1" dirty="0">
                <a:latin typeface="+mj-lt"/>
              </a:rPr>
              <a:t>Markov Chain Monte-Carlo (MCMC)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ED026A2-6F8A-D78E-2C6C-DF88BB03A575}"/>
              </a:ext>
            </a:extLst>
          </p:cNvPr>
          <p:cNvSpPr txBox="1">
            <a:spLocks/>
          </p:cNvSpPr>
          <p:nvPr/>
        </p:nvSpPr>
        <p:spPr>
          <a:xfrm>
            <a:off x="11784011" y="1620760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1" kern="120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C96B9B-801F-4B2C-846A-C0D13CF990B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1B71C-CCDA-56DD-F62F-79AC31269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254" y="1056641"/>
            <a:ext cx="5151491" cy="491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4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9640" y="1658544"/>
            <a:ext cx="407988" cy="365125"/>
          </a:xfrm>
        </p:spPr>
        <p:txBody>
          <a:bodyPr/>
          <a:lstStyle/>
          <a:p>
            <a:fld id="{FAC96B9B-801F-4B2C-846A-C0D13CF990BA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677E6-D5AD-44AB-CA98-3B93B6BBFF0C}"/>
              </a:ext>
            </a:extLst>
          </p:cNvPr>
          <p:cNvSpPr txBox="1"/>
          <p:nvPr/>
        </p:nvSpPr>
        <p:spPr>
          <a:xfrm>
            <a:off x="166731" y="137498"/>
            <a:ext cx="10644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3600" i="1" dirty="0">
                <a:latin typeface="+mj-lt"/>
              </a:rPr>
              <a:t> Convergence Test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ED026A2-6F8A-D78E-2C6C-DF88BB03A575}"/>
              </a:ext>
            </a:extLst>
          </p:cNvPr>
          <p:cNvSpPr txBox="1">
            <a:spLocks/>
          </p:cNvSpPr>
          <p:nvPr/>
        </p:nvSpPr>
        <p:spPr>
          <a:xfrm>
            <a:off x="11784011" y="1620760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1" kern="120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C96B9B-801F-4B2C-846A-C0D13CF990B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2D229-5707-E349-F81D-E2DD6ED13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511" y="1475498"/>
            <a:ext cx="5762770" cy="2213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D3B48-391D-3D09-B148-D0E83E4A0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2511" y="3820160"/>
            <a:ext cx="5833248" cy="22139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00DDA8-2478-473C-2E54-E19027A6A9A0}"/>
              </a:ext>
            </a:extLst>
          </p:cNvPr>
          <p:cNvSpPr txBox="1"/>
          <p:nvPr/>
        </p:nvSpPr>
        <p:spPr>
          <a:xfrm>
            <a:off x="3339278" y="104082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MCMC chain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414FD-984F-2744-A778-87363FEDDEBD}"/>
              </a:ext>
            </a:extLst>
          </p:cNvPr>
          <p:cNvSpPr txBox="1"/>
          <p:nvPr/>
        </p:nvSpPr>
        <p:spPr>
          <a:xfrm>
            <a:off x="6096000" y="1019044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power spectrum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344F14-3866-D1F9-4A13-A73D1F189C69}"/>
              </a:ext>
            </a:extLst>
          </p:cNvPr>
          <p:cNvSpPr txBox="1"/>
          <p:nvPr/>
        </p:nvSpPr>
        <p:spPr>
          <a:xfrm>
            <a:off x="4734212" y="6308190"/>
            <a:ext cx="1439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Jonathan Sievers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F4FBC7-6B41-BF0B-BA6B-A982E684D829}"/>
              </a:ext>
            </a:extLst>
          </p:cNvPr>
          <p:cNvSpPr txBox="1"/>
          <p:nvPr/>
        </p:nvSpPr>
        <p:spPr>
          <a:xfrm>
            <a:off x="8535293" y="2393825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unconverged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900516-9588-6AE7-BA52-E060FE5DD838}"/>
              </a:ext>
            </a:extLst>
          </p:cNvPr>
          <p:cNvSpPr txBox="1"/>
          <p:nvPr/>
        </p:nvSpPr>
        <p:spPr>
          <a:xfrm>
            <a:off x="8656320" y="4742485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converged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6756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677E6-D5AD-44AB-CA98-3B93B6BBFF0C}"/>
              </a:ext>
            </a:extLst>
          </p:cNvPr>
          <p:cNvSpPr txBox="1"/>
          <p:nvPr/>
        </p:nvSpPr>
        <p:spPr>
          <a:xfrm>
            <a:off x="395136" y="276626"/>
            <a:ext cx="10644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3600" i="1" dirty="0">
                <a:latin typeface="+mj-lt"/>
              </a:rPr>
              <a:t>MCMC with ARES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6127908-D6A5-2900-C632-678038AD0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9" y="1516553"/>
            <a:ext cx="5347252" cy="40104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25C89E-45B2-880A-3804-371343C9B985}"/>
              </a:ext>
            </a:extLst>
          </p:cNvPr>
          <p:cNvSpPr txBox="1"/>
          <p:nvPr/>
        </p:nvSpPr>
        <p:spPr>
          <a:xfrm>
            <a:off x="6976607" y="3060107"/>
            <a:ext cx="38945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dirty="0">
                <a:latin typeface="+mj-lt"/>
              </a:rPr>
              <a:t>  A chain of 2E4 steps</a:t>
            </a:r>
          </a:p>
          <a:p>
            <a:pPr>
              <a:buBlip>
                <a:blip r:embed="rId3"/>
              </a:buBlip>
            </a:pPr>
            <a:r>
              <a:rPr lang="en-US" dirty="0">
                <a:latin typeface="+mj-lt"/>
              </a:rPr>
              <a:t> ~ 23 hours to produce this plot!</a:t>
            </a:r>
          </a:p>
          <a:p>
            <a:pPr>
              <a:buBlip>
                <a:blip r:embed="rId3"/>
              </a:buBlip>
            </a:pPr>
            <a:r>
              <a:rPr lang="en-US" dirty="0">
                <a:latin typeface="+mj-lt"/>
              </a:rPr>
              <a:t> Still not yet fully converged!</a:t>
            </a:r>
          </a:p>
          <a:p>
            <a:pPr>
              <a:buBlip>
                <a:blip r:embed="rId3"/>
              </a:buBlip>
            </a:pPr>
            <a:r>
              <a:rPr lang="en-US" dirty="0">
                <a:latin typeface="+mj-lt"/>
              </a:rPr>
              <a:t> Approximately 4 seconds for each ARES run</a:t>
            </a:r>
          </a:p>
        </p:txBody>
      </p:sp>
    </p:spTree>
    <p:extLst>
      <p:ext uri="{BB962C8B-B14F-4D97-AF65-F5344CB8AC3E}">
        <p14:creationId xmlns:p14="http://schemas.microsoft.com/office/powerpoint/2010/main" val="1907639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677E6-D5AD-44AB-CA98-3B93B6BBFF0C}"/>
              </a:ext>
            </a:extLst>
          </p:cNvPr>
          <p:cNvSpPr txBox="1"/>
          <p:nvPr/>
        </p:nvSpPr>
        <p:spPr>
          <a:xfrm>
            <a:off x="178904" y="247946"/>
            <a:ext cx="106448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3600" i="1" dirty="0">
                <a:latin typeface="+mj-lt"/>
              </a:rPr>
              <a:t>MCMC with RBFI</a:t>
            </a:r>
          </a:p>
          <a:p>
            <a:r>
              <a:rPr lang="en-US" sz="2800" i="1" dirty="0">
                <a:latin typeface="+mj-lt"/>
              </a:rPr>
              <a:t> (Radial Basis Function Interpolation)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4EE62F-AD8F-0BBB-39FC-9D4785419C29}"/>
              </a:ext>
            </a:extLst>
          </p:cNvPr>
          <p:cNvSpPr txBox="1"/>
          <p:nvPr/>
        </p:nvSpPr>
        <p:spPr>
          <a:xfrm flipH="1">
            <a:off x="178904" y="6312258"/>
            <a:ext cx="6313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RBFI Credits: Hans Hopkins, Justin Cardona, Jared </a:t>
            </a:r>
            <a:r>
              <a:rPr lang="en-US" sz="1400" dirty="0" err="1"/>
              <a:t>Tritt</a:t>
            </a:r>
            <a:r>
              <a:rPr lang="en-US" sz="1400" dirty="0"/>
              <a:t>, Luc </a:t>
            </a:r>
            <a:r>
              <a:rPr lang="en-US" sz="1400" dirty="0" err="1"/>
              <a:t>Bojorquez</a:t>
            </a:r>
            <a:r>
              <a:rPr lang="en-US" sz="1400" dirty="0"/>
              <a:t>-Lopez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76B9AA8B-F3A4-173E-F43C-0433ADB54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96" y="1898374"/>
            <a:ext cx="5482020" cy="4111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1AC92A-B6C1-6F7F-1620-C895E0BACEDF}"/>
              </a:ext>
            </a:extLst>
          </p:cNvPr>
          <p:cNvSpPr txBox="1"/>
          <p:nvPr/>
        </p:nvSpPr>
        <p:spPr>
          <a:xfrm>
            <a:off x="6231834" y="3794125"/>
            <a:ext cx="5777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dirty="0">
                <a:latin typeface="+mj-lt"/>
              </a:rPr>
              <a:t>A chain of 1E7 steps</a:t>
            </a:r>
          </a:p>
          <a:p>
            <a:pPr>
              <a:buBlip>
                <a:blip r:embed="rId3"/>
              </a:buBlip>
            </a:pPr>
            <a:r>
              <a:rPr lang="en-US" dirty="0">
                <a:latin typeface="+mj-lt"/>
              </a:rPr>
              <a:t>Runtime: ~ 22 hours </a:t>
            </a:r>
          </a:p>
          <a:p>
            <a:pPr>
              <a:buBlip>
                <a:blip r:embed="rId3"/>
              </a:buBlip>
            </a:pPr>
            <a:r>
              <a:rPr lang="en-US" dirty="0">
                <a:latin typeface="+mj-lt"/>
              </a:rPr>
              <a:t>fully converged! </a:t>
            </a:r>
          </a:p>
          <a:p>
            <a:pPr>
              <a:buBlip>
                <a:blip r:embed="rId3"/>
              </a:buBlip>
            </a:pPr>
            <a:r>
              <a:rPr lang="en-US" dirty="0">
                <a:latin typeface="+mj-lt"/>
              </a:rPr>
              <a:t>Half of the amplitude of the actual observed data</a:t>
            </a:r>
          </a:p>
        </p:txBody>
      </p:sp>
    </p:spTree>
    <p:extLst>
      <p:ext uri="{BB962C8B-B14F-4D97-AF65-F5344CB8AC3E}">
        <p14:creationId xmlns:p14="http://schemas.microsoft.com/office/powerpoint/2010/main" val="2040210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677E6-D5AD-44AB-CA98-3B93B6BBFF0C}"/>
              </a:ext>
            </a:extLst>
          </p:cNvPr>
          <p:cNvSpPr txBox="1"/>
          <p:nvPr/>
        </p:nvSpPr>
        <p:spPr>
          <a:xfrm>
            <a:off x="149087" y="233115"/>
            <a:ext cx="10644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3600" i="1" dirty="0">
                <a:latin typeface="+mj-lt"/>
              </a:rPr>
              <a:t>Convergence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327416-2E99-6B19-D9DE-31BF71F65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594" y="273552"/>
            <a:ext cx="7629591" cy="582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097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677E6-D5AD-44AB-CA98-3B93B6BBFF0C}"/>
              </a:ext>
            </a:extLst>
          </p:cNvPr>
          <p:cNvSpPr txBox="1"/>
          <p:nvPr/>
        </p:nvSpPr>
        <p:spPr>
          <a:xfrm>
            <a:off x="168966" y="252993"/>
            <a:ext cx="10644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3600" i="1" dirty="0">
                <a:latin typeface="+mj-lt"/>
              </a:rPr>
              <a:t>Corner Plots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8BC95C-07EE-CB79-28AF-C3F80D61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907" y="111760"/>
            <a:ext cx="6885904" cy="570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602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1" y="0"/>
            <a:ext cx="4807131" cy="68270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3662610" y="-2702780"/>
            <a:ext cx="4846321" cy="12212457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62113" y="30905"/>
            <a:ext cx="2745017" cy="6827095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8353" y="980288"/>
            <a:ext cx="4491406" cy="4846320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sz="2200" b="1" dirty="0"/>
              <a:t>Introduction 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Physical principals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Simulating the Global 21cm Signal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Non-Standard Effects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Observations of Global 21cm Signal</a:t>
            </a:r>
          </a:p>
          <a:p>
            <a:pPr>
              <a:buBlip>
                <a:blip r:embed="rId3"/>
              </a:buBlip>
            </a:pPr>
            <a:r>
              <a:rPr lang="en-US" b="1" dirty="0"/>
              <a:t>Parameter Estimation Methods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Levenberg-Marquardt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Markov Chain Monte-Carlo</a:t>
            </a:r>
          </a:p>
          <a:p>
            <a:pPr>
              <a:buBlip>
                <a:blip r:embed="rId3"/>
              </a:buBlip>
            </a:pPr>
            <a:r>
              <a:rPr lang="en-US" b="1" dirty="0"/>
              <a:t>Results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Test Curve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EDGES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150292"/>
            <a:ext cx="3833906" cy="4952492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807130" y="774954"/>
            <a:ext cx="0" cy="484632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391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33A27-1991-9AD0-F00C-6606A9545A0D}"/>
              </a:ext>
            </a:extLst>
          </p:cNvPr>
          <p:cNvSpPr txBox="1"/>
          <p:nvPr/>
        </p:nvSpPr>
        <p:spPr>
          <a:xfrm>
            <a:off x="417444" y="292412"/>
            <a:ext cx="7161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3600" i="1" dirty="0">
                <a:latin typeface="+mj-lt"/>
              </a:rPr>
              <a:t>Levenberg – Marquardt (LM)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6B2CD-69E8-1804-353D-3939E4EF8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63" y="5392180"/>
            <a:ext cx="4311872" cy="711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A718E0-5FAD-2A42-4BB6-7972D5885CA5}"/>
              </a:ext>
            </a:extLst>
          </p:cNvPr>
          <p:cNvSpPr txBox="1"/>
          <p:nvPr/>
        </p:nvSpPr>
        <p:spPr>
          <a:xfrm>
            <a:off x="1223397" y="1620760"/>
            <a:ext cx="918375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2000" dirty="0">
                <a:latin typeface="+mj-lt"/>
              </a:rPr>
              <a:t> An iterative damped-least squares method</a:t>
            </a:r>
          </a:p>
          <a:p>
            <a:pPr>
              <a:buBlip>
                <a:blip r:embed="rId3"/>
              </a:buBlip>
            </a:pPr>
            <a:r>
              <a:rPr lang="en-US" sz="2000" i="1" dirty="0">
                <a:latin typeface="+mj-lt"/>
              </a:rPr>
              <a:t> Will give us a reasonable starting point</a:t>
            </a:r>
          </a:p>
          <a:p>
            <a:pPr>
              <a:buBlip>
                <a:blip r:embed="rId3"/>
              </a:buBlip>
            </a:pPr>
            <a:r>
              <a:rPr lang="en-US" sz="2000" i="1" dirty="0">
                <a:latin typeface="+mj-lt"/>
              </a:rPr>
              <a:t> More critical: The covariance matrix</a:t>
            </a:r>
          </a:p>
          <a:p>
            <a:pPr>
              <a:buBlip>
                <a:blip r:embed="rId3"/>
              </a:buBlip>
            </a:pPr>
            <a:r>
              <a:rPr lang="en-US" sz="2000" i="1" dirty="0">
                <a:latin typeface="+mj-lt"/>
              </a:rPr>
              <a:t> We will draw samples from this covariance matrix and feed these samples to the MCMC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18B1B3-CCDF-0742-D22A-2667C499E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722" y="4583496"/>
            <a:ext cx="3622153" cy="7233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D96627-CABA-BFE7-A3EB-5B514756D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162" y="3854533"/>
            <a:ext cx="3733272" cy="6436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261B47-D3EB-BBF5-0967-4F5BE6317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5407" y="4408587"/>
            <a:ext cx="2902099" cy="10732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FC074A-2721-9EAE-A031-8FE6961F6EE9}"/>
              </a:ext>
            </a:extLst>
          </p:cNvPr>
          <p:cNvSpPr txBox="1"/>
          <p:nvPr/>
        </p:nvSpPr>
        <p:spPr>
          <a:xfrm>
            <a:off x="7407011" y="393399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Curvature matrix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5275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21</a:t>
            </a:fld>
            <a:endParaRPr lang="en-US"/>
          </a:p>
        </p:txBody>
      </p:sp>
      <p:pic>
        <p:nvPicPr>
          <p:cNvPr id="11" name="Picture 10" descr="A picture containing text, diagram, font, parallel&#10;&#10;Description automatically generated">
            <a:extLst>
              <a:ext uri="{FF2B5EF4-FFF2-40B4-BE49-F238E27FC236}">
                <a16:creationId xmlns:a16="http://schemas.microsoft.com/office/drawing/2014/main" id="{FE614DD2-FF4C-8231-A0B7-C68B5B1F6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05" y="170247"/>
            <a:ext cx="4784755" cy="651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47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2" y="1620760"/>
            <a:ext cx="407988" cy="365125"/>
          </a:xfrm>
        </p:spPr>
        <p:txBody>
          <a:bodyPr/>
          <a:lstStyle/>
          <a:p>
            <a:fld id="{FAC96B9B-801F-4B2C-846A-C0D13CF990BA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853C3-9F16-A140-D504-E3CF5344D080}"/>
              </a:ext>
            </a:extLst>
          </p:cNvPr>
          <p:cNvSpPr txBox="1"/>
          <p:nvPr/>
        </p:nvSpPr>
        <p:spPr>
          <a:xfrm>
            <a:off x="417444" y="292412"/>
            <a:ext cx="7466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sz="3600" i="1" dirty="0">
                <a:latin typeface="+mj-lt"/>
              </a:rPr>
              <a:t> Combination of MCMC and LM</a:t>
            </a:r>
            <a:endParaRPr lang="en-US" sz="3600" dirty="0"/>
          </a:p>
        </p:txBody>
      </p:sp>
      <p:pic>
        <p:nvPicPr>
          <p:cNvPr id="4" name="Picture 3" descr="A picture containing text, font, screenshot, diagram&#10;&#10;Description automatically generated">
            <a:extLst>
              <a:ext uri="{FF2B5EF4-FFF2-40B4-BE49-F238E27FC236}">
                <a16:creationId xmlns:a16="http://schemas.microsoft.com/office/drawing/2014/main" id="{6E1BC795-1413-BAFC-D9C3-4C0D33D6B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519" y="1259279"/>
            <a:ext cx="4239155" cy="481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38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2" y="1620760"/>
            <a:ext cx="407988" cy="365125"/>
          </a:xfrm>
        </p:spPr>
        <p:txBody>
          <a:bodyPr/>
          <a:lstStyle/>
          <a:p>
            <a:fld id="{FAC96B9B-801F-4B2C-846A-C0D13CF990BA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853C3-9F16-A140-D504-E3CF5344D080}"/>
              </a:ext>
            </a:extLst>
          </p:cNvPr>
          <p:cNvSpPr txBox="1"/>
          <p:nvPr/>
        </p:nvSpPr>
        <p:spPr>
          <a:xfrm>
            <a:off x="417444" y="292412"/>
            <a:ext cx="7466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sz="3600" i="1" dirty="0">
                <a:latin typeface="+mj-lt"/>
              </a:rPr>
              <a:t> Results of Fit to EDGES data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0E2CFD-D939-F826-A726-D0FD6D183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804" y="2863821"/>
            <a:ext cx="7620392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49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1F5E7-827D-18AC-E349-24DDE7CBE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CC45A66A-B2AA-896F-42D2-21CA19D2C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968581"/>
            <a:ext cx="5445760" cy="4189046"/>
          </a:xfrm>
          <a:prstGeom prst="rect">
            <a:avLst/>
          </a:prstGeom>
        </p:spPr>
      </p:pic>
      <p:pic>
        <p:nvPicPr>
          <p:cNvPr id="8" name="Picture 7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29211482-AE1C-3093-A7E5-3F55CE4D3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82" y="968581"/>
            <a:ext cx="5445760" cy="418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99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568E9-42C4-1A92-6B19-44E15016C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A9820BDD-6BF9-1BEE-94F9-882B20A8C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66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E934B-E33A-9B97-3746-AA26FA68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A0AC5040-05A7-BCF1-72BC-D0767D38D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164583"/>
            <a:ext cx="6969760" cy="580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91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2" y="1620760"/>
            <a:ext cx="407988" cy="365125"/>
          </a:xfrm>
        </p:spPr>
        <p:txBody>
          <a:bodyPr/>
          <a:lstStyle/>
          <a:p>
            <a:fld id="{FAC96B9B-801F-4B2C-846A-C0D13CF990BA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853C3-9F16-A140-D504-E3CF5344D080}"/>
              </a:ext>
            </a:extLst>
          </p:cNvPr>
          <p:cNvSpPr txBox="1"/>
          <p:nvPr/>
        </p:nvSpPr>
        <p:spPr>
          <a:xfrm>
            <a:off x="417444" y="292412"/>
            <a:ext cx="7466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sz="3600" i="1" dirty="0">
                <a:latin typeface="+mj-lt"/>
              </a:rPr>
              <a:t> Future Perspective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3A1C26-3A61-B182-B64C-511CE8D9A229}"/>
              </a:ext>
            </a:extLst>
          </p:cNvPr>
          <p:cNvSpPr txBox="1"/>
          <p:nvPr/>
        </p:nvSpPr>
        <p:spPr>
          <a:xfrm>
            <a:off x="1243717" y="2077960"/>
            <a:ext cx="91837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sz="2000" dirty="0">
                <a:latin typeface="+mj-lt"/>
              </a:rPr>
              <a:t> Publishing our method as a Python package for parameters estimation of the global 21cm signal</a:t>
            </a:r>
          </a:p>
          <a:p>
            <a:pPr>
              <a:buBlip>
                <a:blip r:embed="rId2"/>
              </a:buBlip>
            </a:pPr>
            <a:endParaRPr lang="en-US" sz="2000" dirty="0">
              <a:latin typeface="+mj-lt"/>
            </a:endParaRPr>
          </a:p>
          <a:p>
            <a:pPr>
              <a:buBlip>
                <a:blip r:embed="rId2"/>
              </a:buBlip>
            </a:pPr>
            <a:r>
              <a:rPr lang="fa-IR" sz="2000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Analyze the data from upcoming experiments</a:t>
            </a:r>
          </a:p>
          <a:p>
            <a:endParaRPr lang="en-US" sz="2000" dirty="0">
              <a:latin typeface="+mj-lt"/>
            </a:endParaRPr>
          </a:p>
          <a:p>
            <a:pPr>
              <a:buBlip>
                <a:blip r:embed="rId2"/>
              </a:buBlip>
            </a:pPr>
            <a:r>
              <a:rPr lang="en-US" sz="2000" dirty="0">
                <a:latin typeface="+mj-lt"/>
              </a:rPr>
              <a:t> Updating ARES to include the desired non-standard effects</a:t>
            </a:r>
          </a:p>
          <a:p>
            <a:endParaRPr lang="en-US" sz="2000" dirty="0">
              <a:latin typeface="+mj-lt"/>
            </a:endParaRPr>
          </a:p>
          <a:p>
            <a:pPr>
              <a:buBlip>
                <a:blip r:embed="rId2"/>
              </a:buBlip>
            </a:pPr>
            <a:r>
              <a:rPr lang="en-US" sz="2000" dirty="0">
                <a:latin typeface="+mj-lt"/>
              </a:rPr>
              <a:t> Investigate the difference in the behavior of specific astrophysical parameters in the presence of non-standard physics</a:t>
            </a:r>
          </a:p>
        </p:txBody>
      </p:sp>
    </p:spTree>
    <p:extLst>
      <p:ext uri="{BB962C8B-B14F-4D97-AF65-F5344CB8AC3E}">
        <p14:creationId xmlns:p14="http://schemas.microsoft.com/office/powerpoint/2010/main" val="2508707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CBA9E6-B9F6-890D-64CB-5EDEFC3B5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"/>
            <a:ext cx="12192000" cy="68549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93701" y="6026942"/>
            <a:ext cx="6527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FF0000"/>
                </a:solidFill>
                <a:latin typeface="Century Schoolbook" panose="02040604050505020304"/>
                <a:ea typeface="+mj-ea"/>
                <a:cs typeface="+mj-cs"/>
              </a:rPr>
              <a:t>Thank You for Your Attention</a:t>
            </a:r>
            <a:endParaRPr 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641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1249E-4B50-C214-DEAF-334B4EDEE4E6}"/>
              </a:ext>
            </a:extLst>
          </p:cNvPr>
          <p:cNvSpPr txBox="1"/>
          <p:nvPr/>
        </p:nvSpPr>
        <p:spPr>
          <a:xfrm>
            <a:off x="729301" y="1997839"/>
            <a:ext cx="759173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2000" dirty="0">
                <a:latin typeface="+mj-lt"/>
              </a:rPr>
              <a:t> 200&lt;z&lt;1100 (Dark Ages): Universe composed of hydrogen (75%), helium, small traces of heavy elements, free electrons, residual photons (CMB)</a:t>
            </a:r>
          </a:p>
          <a:p>
            <a:pPr>
              <a:buBlip>
                <a:blip r:embed="rId3"/>
              </a:buBlip>
            </a:pPr>
            <a:endParaRPr lang="en-US" sz="2000" dirty="0">
              <a:latin typeface="+mj-lt"/>
            </a:endParaRPr>
          </a:p>
          <a:p>
            <a:pPr>
              <a:buBlip>
                <a:blip r:embed="rId3"/>
              </a:buBlip>
            </a:pPr>
            <a:r>
              <a:rPr lang="en-US" sz="2000" dirty="0">
                <a:latin typeface="+mj-lt"/>
              </a:rPr>
              <a:t> Neutral hydrogen: convenient tracer</a:t>
            </a:r>
          </a:p>
          <a:p>
            <a:pPr>
              <a:buBlip>
                <a:blip r:embed="rId3"/>
              </a:buBlip>
            </a:pPr>
            <a:endParaRPr lang="en-US" sz="2000" dirty="0">
              <a:latin typeface="+mj-lt"/>
            </a:endParaRPr>
          </a:p>
          <a:p>
            <a:pPr>
              <a:buBlip>
                <a:blip r:embed="rId3"/>
              </a:buBlip>
            </a:pPr>
            <a:r>
              <a:rPr lang="en-US" sz="2000" dirty="0">
                <a:latin typeface="+mj-lt"/>
              </a:rPr>
              <a:t> Spin-flip transition on 1S ground state (</a:t>
            </a:r>
            <a:r>
              <a:rPr lang="el-GR" sz="2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ν</a:t>
            </a:r>
            <a:r>
              <a:rPr lang="en-US" sz="2000" dirty="0">
                <a:latin typeface="+mj-lt"/>
              </a:rPr>
              <a:t> = 1420.4057 MHz</a:t>
            </a:r>
            <a:r>
              <a:rPr lang="en-CA" sz="2000" b="0" i="0" dirty="0">
                <a:effectLst/>
                <a:latin typeface="Arial" panose="020B0604020202020204" pitchFamily="34" charset="0"/>
              </a:rPr>
              <a:t>, and </a:t>
            </a:r>
            <a:r>
              <a:rPr lang="en-US" sz="2000" dirty="0">
                <a:latin typeface="+mj-lt"/>
                <a:cs typeface="Assistant" pitchFamily="2" charset="-79"/>
              </a:rPr>
              <a:t>λ=21.1cm)</a:t>
            </a:r>
          </a:p>
          <a:p>
            <a:pPr>
              <a:buBlip>
                <a:blip r:embed="rId3"/>
              </a:buBlip>
            </a:pPr>
            <a:endParaRPr lang="en-US" sz="2000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EC28D5-DEBD-6AC8-9E5E-13A302A04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080" y="2120274"/>
            <a:ext cx="2359340" cy="26174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AFCB7A-17A8-2C18-9E90-9C49DDF03181}"/>
              </a:ext>
            </a:extLst>
          </p:cNvPr>
          <p:cNvSpPr txBox="1"/>
          <p:nvPr/>
        </p:nvSpPr>
        <p:spPr>
          <a:xfrm>
            <a:off x="182012" y="220102"/>
            <a:ext cx="64423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4000" i="1" dirty="0">
                <a:latin typeface="+mj-lt"/>
              </a:rPr>
              <a:t> Theoretical Background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ED629-FD6B-B5C3-3CAA-04B38BD4ED30}"/>
              </a:ext>
            </a:extLst>
          </p:cNvPr>
          <p:cNvSpPr txBox="1"/>
          <p:nvPr/>
        </p:nvSpPr>
        <p:spPr>
          <a:xfrm>
            <a:off x="9700939" y="4853682"/>
            <a:ext cx="1001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Kit </a:t>
            </a:r>
            <a:r>
              <a:rPr lang="en-CA" sz="1400" dirty="0" err="1"/>
              <a:t>Grodias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674804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4</a:t>
            </a:fld>
            <a:endParaRPr lang="en-US" dirty="0"/>
          </a:p>
        </p:txBody>
      </p:sp>
      <p:pic>
        <p:nvPicPr>
          <p:cNvPr id="24" name="Picture 4" descr="A picture containing ceramic ware&#10;&#10;Description automatically generated">
            <a:extLst>
              <a:ext uri="{FF2B5EF4-FFF2-40B4-BE49-F238E27FC236}">
                <a16:creationId xmlns:a16="http://schemas.microsoft.com/office/drawing/2014/main" id="{9BCCD4EE-5ED8-E183-2EAE-C711137A4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43" y="1222863"/>
            <a:ext cx="3165304" cy="1569194"/>
          </a:xfrm>
          <a:prstGeom prst="rect">
            <a:avLst/>
          </a:prstGeom>
        </p:spPr>
      </p:pic>
      <p:sp>
        <p:nvSpPr>
          <p:cNvPr id="26" name="Cloud 25">
            <a:extLst>
              <a:ext uri="{FF2B5EF4-FFF2-40B4-BE49-F238E27FC236}">
                <a16:creationId xmlns:a16="http://schemas.microsoft.com/office/drawing/2014/main" id="{DF9DEFCF-A0E7-8DDD-200A-D3A83186B670}"/>
              </a:ext>
            </a:extLst>
          </p:cNvPr>
          <p:cNvSpPr/>
          <p:nvPr/>
        </p:nvSpPr>
        <p:spPr>
          <a:xfrm>
            <a:off x="4901716" y="1370947"/>
            <a:ext cx="2503173" cy="1276665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7">
            <a:extLst>
              <a:ext uri="{FF2B5EF4-FFF2-40B4-BE49-F238E27FC236}">
                <a16:creationId xmlns:a16="http://schemas.microsoft.com/office/drawing/2014/main" id="{C5A779DB-57F2-C9EA-80A1-0A55DB09F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437" y="1222863"/>
            <a:ext cx="2492409" cy="188276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96782C-B590-7704-6E83-9C64E11B3A84}"/>
              </a:ext>
            </a:extLst>
          </p:cNvPr>
          <p:cNvCxnSpPr>
            <a:cxnSpLocks/>
          </p:cNvCxnSpPr>
          <p:nvPr/>
        </p:nvCxnSpPr>
        <p:spPr>
          <a:xfrm>
            <a:off x="5641474" y="232252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A8579B-3A68-4237-3B05-9C1FF0DBBA70}"/>
              </a:ext>
            </a:extLst>
          </p:cNvPr>
          <p:cNvCxnSpPr>
            <a:cxnSpLocks/>
          </p:cNvCxnSpPr>
          <p:nvPr/>
        </p:nvCxnSpPr>
        <p:spPr>
          <a:xfrm>
            <a:off x="5784349" y="2465398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4" descr="Text&#10;&#10;Description automatically generated">
            <a:extLst>
              <a:ext uri="{FF2B5EF4-FFF2-40B4-BE49-F238E27FC236}">
                <a16:creationId xmlns:a16="http://schemas.microsoft.com/office/drawing/2014/main" id="{1873F210-A4C5-9116-8ECD-51090F783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430" y="3621078"/>
            <a:ext cx="2067140" cy="888592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8D53958-EF62-7261-431A-5E6D22EA63ED}"/>
              </a:ext>
            </a:extLst>
          </p:cNvPr>
          <p:cNvCxnSpPr/>
          <p:nvPr/>
        </p:nvCxnSpPr>
        <p:spPr>
          <a:xfrm>
            <a:off x="2367280" y="1985885"/>
            <a:ext cx="3068320" cy="215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4CFBF0-814F-402A-A15D-1E3260F77CAD}"/>
              </a:ext>
            </a:extLst>
          </p:cNvPr>
          <p:cNvCxnSpPr/>
          <p:nvPr/>
        </p:nvCxnSpPr>
        <p:spPr>
          <a:xfrm>
            <a:off x="7193280" y="2031210"/>
            <a:ext cx="15341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40D3C6E-8FE2-ED3B-80A7-FEADEEF9E0A0}"/>
              </a:ext>
            </a:extLst>
          </p:cNvPr>
          <p:cNvSpPr/>
          <p:nvPr/>
        </p:nvSpPr>
        <p:spPr>
          <a:xfrm>
            <a:off x="5923280" y="1803322"/>
            <a:ext cx="472635" cy="3914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T</a:t>
            </a:r>
            <a:r>
              <a:rPr lang="en-CA" baseline="-25000" dirty="0"/>
              <a:t>K</a:t>
            </a:r>
            <a:endParaRPr lang="en-CA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160C095-C073-34C2-6C1C-9B5F0E72CE12}"/>
              </a:ext>
            </a:extLst>
          </p:cNvPr>
          <p:cNvSpPr/>
          <p:nvPr/>
        </p:nvSpPr>
        <p:spPr>
          <a:xfrm>
            <a:off x="1974460" y="495281"/>
            <a:ext cx="569270" cy="594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400" dirty="0"/>
              <a:t>T</a:t>
            </a:r>
            <a:r>
              <a:rPr lang="el-GR" sz="2400" baseline="-25000" dirty="0">
                <a:latin typeface="Segoe UI Symbol" panose="020B0502040204020203" pitchFamily="34" charset="0"/>
                <a:ea typeface="Segoe UI Symbol" panose="020B0502040204020203" pitchFamily="34" charset="0"/>
                <a:cs typeface="Assistant" pitchFamily="2" charset="-79"/>
              </a:rPr>
              <a:t>γ</a:t>
            </a:r>
            <a:endParaRPr lang="en-CA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857769B-3608-A7F1-7339-4A5CDBB6119D}"/>
              </a:ext>
            </a:extLst>
          </p:cNvPr>
          <p:cNvSpPr/>
          <p:nvPr/>
        </p:nvSpPr>
        <p:spPr>
          <a:xfrm>
            <a:off x="5956914" y="570543"/>
            <a:ext cx="569270" cy="594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400" dirty="0"/>
              <a:t>T</a:t>
            </a:r>
            <a:r>
              <a:rPr lang="en-CA" sz="2400" baseline="-25000" dirty="0">
                <a:latin typeface="Segoe UI Symbol" panose="020B0502040204020203" pitchFamily="34" charset="0"/>
                <a:ea typeface="Segoe UI Symbol" panose="020B0502040204020203" pitchFamily="34" charset="0"/>
                <a:cs typeface="Assistant" pitchFamily="2" charset="-79"/>
              </a:rPr>
              <a:t>S</a:t>
            </a:r>
            <a:endParaRPr lang="en-CA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FEF655A-C80D-A319-5DA4-88AAEE5EE5C4}"/>
              </a:ext>
            </a:extLst>
          </p:cNvPr>
          <p:cNvSpPr/>
          <p:nvPr/>
        </p:nvSpPr>
        <p:spPr>
          <a:xfrm>
            <a:off x="9901616" y="495281"/>
            <a:ext cx="569270" cy="594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400" dirty="0"/>
              <a:t>T</a:t>
            </a:r>
            <a:r>
              <a:rPr lang="en-CA" sz="2400" baseline="-25000" dirty="0">
                <a:latin typeface="Segoe UI Symbol" panose="020B0502040204020203" pitchFamily="34" charset="0"/>
                <a:ea typeface="Segoe UI Symbol" panose="020B0502040204020203" pitchFamily="34" charset="0"/>
                <a:cs typeface="Assistant" pitchFamily="2" charset="-79"/>
              </a:rPr>
              <a:t>b</a:t>
            </a:r>
            <a:endParaRPr lang="en-CA" sz="240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0C3A5F4-C092-1DBE-7818-FCF527D06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5615" y="4639468"/>
            <a:ext cx="4415373" cy="141189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5FA18CF-D81C-4BF4-0D69-B5834861D700}"/>
              </a:ext>
            </a:extLst>
          </p:cNvPr>
          <p:cNvSpPr txBox="1"/>
          <p:nvPr/>
        </p:nvSpPr>
        <p:spPr>
          <a:xfrm>
            <a:off x="8560806" y="4988806"/>
            <a:ext cx="382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c</a:t>
            </a:r>
            <a:r>
              <a:rPr lang="en-US" dirty="0"/>
              <a:t> : collisional coupling coefficient</a:t>
            </a:r>
          </a:p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x</a:t>
            </a:r>
            <a:r>
              <a:rPr lang="en-US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α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: Ly</a:t>
            </a:r>
            <a:r>
              <a:rPr lang="el-GR" dirty="0">
                <a:latin typeface="Segoe UI Symbol" panose="020B0502040204020203" pitchFamily="34" charset="0"/>
                <a:ea typeface="Segoe UI Symbol" panose="020B0502040204020203" pitchFamily="34" charset="0"/>
              </a:rPr>
              <a:t>α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coupling coefficient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065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677E6-D5AD-44AB-CA98-3B93B6BBFF0C}"/>
              </a:ext>
            </a:extLst>
          </p:cNvPr>
          <p:cNvSpPr txBox="1"/>
          <p:nvPr/>
        </p:nvSpPr>
        <p:spPr>
          <a:xfrm>
            <a:off x="122079" y="171185"/>
            <a:ext cx="106448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4000" i="1" dirty="0">
                <a:latin typeface="+mj-lt"/>
              </a:rPr>
              <a:t> Global 21cm Signal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963780-B5F7-04C4-CCDC-BC29DC7D7D6D}"/>
              </a:ext>
            </a:extLst>
          </p:cNvPr>
          <p:cNvSpPr txBox="1"/>
          <p:nvPr/>
        </p:nvSpPr>
        <p:spPr>
          <a:xfrm>
            <a:off x="1040093" y="1130460"/>
            <a:ext cx="96335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2400" dirty="0">
                <a:latin typeface="+mj-lt"/>
              </a:rPr>
              <a:t> Average over the brightness temperature of the 21cm line</a:t>
            </a:r>
          </a:p>
          <a:p>
            <a:pPr>
              <a:buBlip>
                <a:blip r:embed="rId3"/>
              </a:buBlip>
            </a:pPr>
            <a:r>
              <a:rPr lang="en-US" sz="2400" dirty="0">
                <a:latin typeface="+mj-lt"/>
              </a:rPr>
              <a:t> Presents as an excess absorption or emission (</a:t>
            </a:r>
            <a:r>
              <a:rPr lang="el-GR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δ</a:t>
            </a:r>
            <a:r>
              <a:rPr lang="en-CA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T</a:t>
            </a:r>
            <a:r>
              <a:rPr lang="en-CA" sz="2400" baseline="-25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b</a:t>
            </a:r>
            <a:r>
              <a:rPr lang="en-CA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=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Tγ</a:t>
            </a:r>
            <a:r>
              <a:rPr lang="en-CA" sz="24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 -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2400" dirty="0">
                <a:latin typeface="+mj-lt"/>
              </a:rPr>
              <a:t>)</a:t>
            </a:r>
          </a:p>
          <a:p>
            <a:pPr>
              <a:buBlip>
                <a:blip r:embed="rId3"/>
              </a:buBlip>
            </a:pPr>
            <a:r>
              <a:rPr lang="en-US" sz="2400" dirty="0">
                <a:latin typeface="+mj-lt"/>
              </a:rPr>
              <a:t> Coupling to Ly</a:t>
            </a:r>
            <a:r>
              <a:rPr lang="el-GR" sz="2400" dirty="0">
                <a:latin typeface="+mj-lt"/>
                <a:ea typeface="Segoe UI Symbol" panose="020B0502040204020203" pitchFamily="34" charset="0"/>
              </a:rPr>
              <a:t>α</a:t>
            </a:r>
            <a:r>
              <a:rPr lang="en-CA" sz="2400" dirty="0">
                <a:latin typeface="+mj-lt"/>
                <a:ea typeface="Segoe UI Symbol" panose="020B0502040204020203" pitchFamily="34" charset="0"/>
              </a:rPr>
              <a:t> background: </a:t>
            </a:r>
            <a:r>
              <a:rPr lang="en-US" sz="2400" dirty="0">
                <a:latin typeface="+mj-lt"/>
              </a:rPr>
              <a:t>Wouthuysen-Field effect/coupling</a:t>
            </a:r>
          </a:p>
        </p:txBody>
      </p:sp>
      <p:pic>
        <p:nvPicPr>
          <p:cNvPr id="4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711B21B-D28A-D11A-CC6A-EBE16D8B7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52"/>
          <a:stretch/>
        </p:blipFill>
        <p:spPr>
          <a:xfrm>
            <a:off x="2590800" y="2663576"/>
            <a:ext cx="6712528" cy="3271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AAF2E9-52F2-1C80-7522-F3CD7250C005}"/>
              </a:ext>
            </a:extLst>
          </p:cNvPr>
          <p:cNvSpPr txBox="1"/>
          <p:nvPr/>
        </p:nvSpPr>
        <p:spPr>
          <a:xfrm>
            <a:off x="2590800" y="6279780"/>
            <a:ext cx="1048114" cy="4070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20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</a:t>
            </a:r>
            <a:r>
              <a:rPr lang="en-US" sz="20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9060BF-4DC9-00F7-6BEB-903F7FB2D6D5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114857" y="5062173"/>
            <a:ext cx="644343" cy="121760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A5C548-F3CB-2454-90C1-2B396914E736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114857" y="5394960"/>
            <a:ext cx="1965143" cy="8848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83F45C5-E0AC-0D6C-AD4A-E192F8AF396A}"/>
              </a:ext>
            </a:extLst>
          </p:cNvPr>
          <p:cNvSpPr txBox="1"/>
          <p:nvPr/>
        </p:nvSpPr>
        <p:spPr>
          <a:xfrm>
            <a:off x="8015683" y="6279780"/>
            <a:ext cx="1048114" cy="4070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20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Tγ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269835-B916-6AD3-19EB-C209DB7CC17B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8015683" y="4657529"/>
            <a:ext cx="524057" cy="162225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E49240-63E8-E35A-CAA8-A49F0462BBF3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521200" y="4657529"/>
            <a:ext cx="4018540" cy="162225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91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F228401-2A04-DEBF-48BA-0F1FC8C3A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365" y="3395239"/>
            <a:ext cx="3505200" cy="2651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1417CC-1CCD-FD2F-576F-3091B1A9887F}"/>
              </a:ext>
            </a:extLst>
          </p:cNvPr>
          <p:cNvSpPr txBox="1"/>
          <p:nvPr/>
        </p:nvSpPr>
        <p:spPr>
          <a:xfrm>
            <a:off x="122079" y="171185"/>
            <a:ext cx="10644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4"/>
              </a:buBlip>
            </a:pPr>
            <a:r>
              <a:rPr lang="en-US" sz="3600" i="1" dirty="0">
                <a:latin typeface="+mj-lt"/>
              </a:rPr>
              <a:t> Simulating the Global 21cm Curve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6061E-546F-ABFE-62AA-4F5BC2EDD88E}"/>
              </a:ext>
            </a:extLst>
          </p:cNvPr>
          <p:cNvSpPr txBox="1"/>
          <p:nvPr/>
        </p:nvSpPr>
        <p:spPr>
          <a:xfrm>
            <a:off x="196442" y="1858751"/>
            <a:ext cx="96681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4"/>
              </a:buBlip>
            </a:pPr>
            <a:r>
              <a:rPr lang="en-US" sz="2000" dirty="0">
                <a:latin typeface="+mj-lt"/>
              </a:rPr>
              <a:t> Fully hydrodynamic simulations </a:t>
            </a:r>
            <a:r>
              <a:rPr lang="en-US" sz="2000" dirty="0">
                <a:latin typeface="+mj-lt"/>
                <a:cs typeface="Assistant" pitchFamily="2" charset="-79"/>
              </a:rPr>
              <a:t>→ semi–numerical</a:t>
            </a:r>
          </a:p>
          <a:p>
            <a:pPr>
              <a:buBlip>
                <a:blip r:embed="rId4"/>
              </a:buBlip>
            </a:pPr>
            <a:r>
              <a:rPr lang="en-US" sz="2000" dirty="0">
                <a:latin typeface="+mj-lt"/>
                <a:cs typeface="Assistant" pitchFamily="2" charset="-79"/>
              </a:rPr>
              <a:t> faster and more efficient</a:t>
            </a:r>
          </a:p>
          <a:p>
            <a:pPr>
              <a:buBlip>
                <a:blip r:embed="rId4"/>
              </a:buBlip>
            </a:pPr>
            <a:r>
              <a:rPr lang="en-US" sz="2000" dirty="0">
                <a:latin typeface="+mj-lt"/>
                <a:cs typeface="Assistant" pitchFamily="2" charset="-79"/>
              </a:rPr>
              <a:t> Simulators: 21cmFast, Accelerated Reionization Era Simulations (ARES)</a:t>
            </a:r>
          </a:p>
          <a:p>
            <a:pPr>
              <a:buBlip>
                <a:blip r:embed="rId4"/>
              </a:buBlip>
            </a:pPr>
            <a:r>
              <a:rPr lang="en-US" sz="2000" dirty="0">
                <a:latin typeface="+mj-lt"/>
                <a:cs typeface="Assistant" pitchFamily="2" charset="-79"/>
              </a:rPr>
              <a:t> Emulator: 21cmGEM, Radial Basis Function Interpolation (RBFI)  </a:t>
            </a:r>
            <a:endParaRPr lang="en-US" sz="20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F771A7-86A3-A0E8-0402-66D7E33AC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318" y="951755"/>
            <a:ext cx="5391787" cy="851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F338C1-8ECD-E29A-B2AA-73769F868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5523" y="3261000"/>
            <a:ext cx="3183511" cy="28373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5E149A-1D6B-5665-C288-03E0C47F08E7}"/>
              </a:ext>
            </a:extLst>
          </p:cNvPr>
          <p:cNvSpPr txBox="1"/>
          <p:nvPr/>
        </p:nvSpPr>
        <p:spPr>
          <a:xfrm>
            <a:off x="2402347" y="6313537"/>
            <a:ext cx="1849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A. </a:t>
            </a:r>
            <a:r>
              <a:rPr lang="en-CA" sz="1400" dirty="0" err="1"/>
              <a:t>Mesinger</a:t>
            </a:r>
            <a:r>
              <a:rPr lang="en-CA" sz="1400" dirty="0"/>
              <a:t> et al, 2011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54F0AE-007F-197B-AFAE-E81885CA6A75}"/>
              </a:ext>
            </a:extLst>
          </p:cNvPr>
          <p:cNvSpPr txBox="1"/>
          <p:nvPr/>
        </p:nvSpPr>
        <p:spPr>
          <a:xfrm>
            <a:off x="7221337" y="6315306"/>
            <a:ext cx="1781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ARES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634891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677E6-D5AD-44AB-CA98-3B93B6BBFF0C}"/>
              </a:ext>
            </a:extLst>
          </p:cNvPr>
          <p:cNvSpPr txBox="1"/>
          <p:nvPr/>
        </p:nvSpPr>
        <p:spPr>
          <a:xfrm>
            <a:off x="283612" y="279667"/>
            <a:ext cx="10644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3600" i="1" dirty="0">
                <a:latin typeface="+mj-lt"/>
              </a:rPr>
              <a:t> Non-Standard Effects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963780-B5F7-04C4-CCDC-BC29DC7D7D6D}"/>
              </a:ext>
            </a:extLst>
          </p:cNvPr>
          <p:cNvSpPr txBox="1"/>
          <p:nvPr/>
        </p:nvSpPr>
        <p:spPr>
          <a:xfrm>
            <a:off x="1091317" y="2014510"/>
            <a:ext cx="91837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2400" dirty="0">
                <a:latin typeface="+mj-lt"/>
              </a:rPr>
              <a:t> Exotic Heating Mechanisms</a:t>
            </a:r>
          </a:p>
          <a:p>
            <a:endParaRPr lang="en-US" sz="2400" dirty="0">
              <a:latin typeface="+mj-lt"/>
            </a:endParaRPr>
          </a:p>
          <a:p>
            <a:pPr>
              <a:buBlip>
                <a:blip r:embed="rId3"/>
              </a:buBlip>
            </a:pPr>
            <a:r>
              <a:rPr lang="en-US" sz="2400" dirty="0">
                <a:latin typeface="+mj-lt"/>
              </a:rPr>
              <a:t> How is the signal affected, assuming different non-standard scenarios?</a:t>
            </a:r>
          </a:p>
          <a:p>
            <a:pPr>
              <a:buBlip>
                <a:blip r:embed="rId3"/>
              </a:buBlip>
            </a:pPr>
            <a:endParaRPr lang="en-US" sz="2400" dirty="0">
              <a:latin typeface="+mj-lt"/>
            </a:endParaRPr>
          </a:p>
          <a:p>
            <a:pPr>
              <a:buBlip>
                <a:blip r:embed="rId3"/>
              </a:buBlip>
            </a:pPr>
            <a:r>
              <a:rPr lang="en-US" sz="2400" dirty="0">
                <a:latin typeface="+mj-lt"/>
              </a:rPr>
              <a:t> Which non-standard effects demonstrate their signature in the global 21cm signal?</a:t>
            </a:r>
          </a:p>
          <a:p>
            <a:pPr>
              <a:buBlip>
                <a:blip r:embed="rId3"/>
              </a:buBlip>
            </a:pPr>
            <a:endParaRPr lang="en-US" sz="2400" dirty="0">
              <a:latin typeface="+mj-lt"/>
            </a:endParaRPr>
          </a:p>
          <a:p>
            <a:pPr>
              <a:buBlip>
                <a:blip r:embed="rId3"/>
              </a:buBlip>
            </a:pPr>
            <a:r>
              <a:rPr lang="en-US" sz="2400" dirty="0">
                <a:latin typeface="+mj-lt"/>
              </a:rPr>
              <a:t>Dark matter models, certain particle interaction, cosmic string wakes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492AF9-20CA-B0C5-03BB-F8D5AE853DB4}"/>
              </a:ext>
            </a:extLst>
          </p:cNvPr>
          <p:cNvSpPr txBox="1"/>
          <p:nvPr/>
        </p:nvSpPr>
        <p:spPr>
          <a:xfrm>
            <a:off x="1377784" y="1057838"/>
            <a:ext cx="653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+mj-lt"/>
              </a:rPr>
              <a:t>(So you </a:t>
            </a:r>
            <a:r>
              <a:rPr lang="en-US" i="1" dirty="0" err="1">
                <a:latin typeface="+mj-lt"/>
              </a:rPr>
              <a:t>wanna</a:t>
            </a:r>
            <a:r>
              <a:rPr lang="en-US" i="1" dirty="0">
                <a:latin typeface="+mj-lt"/>
              </a:rPr>
              <a:t> see the non-standard physics? 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😈)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09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2" y="1620760"/>
            <a:ext cx="407988" cy="365125"/>
          </a:xfrm>
        </p:spPr>
        <p:txBody>
          <a:bodyPr/>
          <a:lstStyle/>
          <a:p>
            <a:fld id="{FAC96B9B-801F-4B2C-846A-C0D13CF990BA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F96AB-9BE9-A12B-CE52-8BC28F32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88" y="418515"/>
            <a:ext cx="6845404" cy="52069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E77E88-1EAC-FE35-AA97-826B21B94F1B}"/>
              </a:ext>
            </a:extLst>
          </p:cNvPr>
          <p:cNvSpPr txBox="1"/>
          <p:nvPr/>
        </p:nvSpPr>
        <p:spPr>
          <a:xfrm>
            <a:off x="7460833" y="2550566"/>
            <a:ext cx="4018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+mj-lt"/>
              </a:rPr>
              <a:t>The 21-cm global signal as a function of redshift for 193 different astrophysical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D831FF-F722-E3DA-18F0-9F49FFD39822}"/>
              </a:ext>
            </a:extLst>
          </p:cNvPr>
          <p:cNvSpPr txBox="1"/>
          <p:nvPr/>
        </p:nvSpPr>
        <p:spPr>
          <a:xfrm>
            <a:off x="3096803" y="5791200"/>
            <a:ext cx="1437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Cohen et al, 2017</a:t>
            </a:r>
          </a:p>
        </p:txBody>
      </p:sp>
    </p:spTree>
    <p:extLst>
      <p:ext uri="{BB962C8B-B14F-4D97-AF65-F5344CB8AC3E}">
        <p14:creationId xmlns:p14="http://schemas.microsoft.com/office/powerpoint/2010/main" val="2211454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677E6-D5AD-44AB-CA98-3B93B6BBFF0C}"/>
              </a:ext>
            </a:extLst>
          </p:cNvPr>
          <p:cNvSpPr txBox="1"/>
          <p:nvPr/>
        </p:nvSpPr>
        <p:spPr>
          <a:xfrm>
            <a:off x="283612" y="279667"/>
            <a:ext cx="10644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3600" i="1" dirty="0">
                <a:latin typeface="+mj-lt"/>
              </a:rPr>
              <a:t> Observations of Global 21cm Signal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963780-B5F7-04C4-CCDC-BC29DC7D7D6D}"/>
              </a:ext>
            </a:extLst>
          </p:cNvPr>
          <p:cNvSpPr txBox="1"/>
          <p:nvPr/>
        </p:nvSpPr>
        <p:spPr>
          <a:xfrm>
            <a:off x="928623" y="1247783"/>
            <a:ext cx="1015593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2000" dirty="0">
                <a:latin typeface="+mj-lt"/>
              </a:rPr>
              <a:t> </a:t>
            </a:r>
            <a:r>
              <a:rPr lang="en-US" sz="2000" b="1" dirty="0">
                <a:latin typeface="+mj-lt"/>
              </a:rPr>
              <a:t>EDGES (Experiment to Detect the Global </a:t>
            </a:r>
            <a:r>
              <a:rPr lang="en-US" sz="2000" b="1" dirty="0" err="1">
                <a:latin typeface="+mj-lt"/>
              </a:rPr>
              <a:t>EoR</a:t>
            </a:r>
            <a:r>
              <a:rPr lang="en-US" sz="2000" b="1" dirty="0">
                <a:latin typeface="+mj-lt"/>
              </a:rPr>
              <a:t> Signature)</a:t>
            </a:r>
          </a:p>
          <a:p>
            <a:pPr>
              <a:buBlip>
                <a:blip r:embed="rId3"/>
              </a:buBlip>
            </a:pPr>
            <a:r>
              <a:rPr lang="en-US" sz="2000" b="1" dirty="0">
                <a:latin typeface="+mj-lt"/>
              </a:rPr>
              <a:t> SARAS (Small Array for Research in Astrophysics of the South)</a:t>
            </a:r>
          </a:p>
          <a:p>
            <a:pPr>
              <a:buBlip>
                <a:blip r:embed="rId3"/>
              </a:buBlip>
            </a:pPr>
            <a:r>
              <a:rPr lang="en-US" sz="2000" dirty="0">
                <a:latin typeface="+mj-lt"/>
              </a:rPr>
              <a:t> PRIZM (Probing Radio Intensity at high-Z from Marion)</a:t>
            </a:r>
          </a:p>
          <a:p>
            <a:pPr>
              <a:buBlip>
                <a:blip r:embed="rId3"/>
              </a:buBlip>
            </a:pPr>
            <a:r>
              <a:rPr lang="en-US" sz="2000" dirty="0">
                <a:latin typeface="+mj-lt"/>
              </a:rPr>
              <a:t> REACH (Radio Experiment for the Analysis of Cosmic Hydrogen)</a:t>
            </a:r>
          </a:p>
          <a:p>
            <a:pPr>
              <a:buBlip>
                <a:blip r:embed="rId3"/>
              </a:buBlip>
            </a:pPr>
            <a:r>
              <a:rPr lang="en-CA" sz="2000" dirty="0">
                <a:latin typeface="+mj-lt"/>
              </a:rPr>
              <a:t> BIGHORNS (Broadband Instrument for Global </a:t>
            </a:r>
            <a:r>
              <a:rPr lang="en-CA" sz="2000" dirty="0" err="1">
                <a:latin typeface="+mj-lt"/>
              </a:rPr>
              <a:t>HydrOgen</a:t>
            </a:r>
            <a:r>
              <a:rPr lang="en-CA" sz="2000" dirty="0">
                <a:latin typeface="+mj-lt"/>
              </a:rPr>
              <a:t> </a:t>
            </a:r>
            <a:r>
              <a:rPr lang="en-CA" sz="2000" dirty="0" err="1">
                <a:latin typeface="+mj-lt"/>
              </a:rPr>
              <a:t>ReioNisation</a:t>
            </a:r>
            <a:r>
              <a:rPr lang="en-CA" sz="2000" dirty="0">
                <a:latin typeface="+mj-lt"/>
              </a:rPr>
              <a:t> Signal)</a:t>
            </a:r>
            <a:endParaRPr lang="en-US" sz="2000" dirty="0">
              <a:latin typeface="+mj-lt"/>
            </a:endParaRPr>
          </a:p>
        </p:txBody>
      </p:sp>
      <p:pic>
        <p:nvPicPr>
          <p:cNvPr id="2050" name="Picture 2" descr="EDGE - Blade">
            <a:extLst>
              <a:ext uri="{FF2B5EF4-FFF2-40B4-BE49-F238E27FC236}">
                <a16:creationId xmlns:a16="http://schemas.microsoft.com/office/drawing/2014/main" id="{492FD1CD-FE51-FEB3-0050-6934641E4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2" y="3508560"/>
            <a:ext cx="3202820" cy="240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7C8545A-164A-E7D1-E05C-3F7B24F9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780" y="3599757"/>
            <a:ext cx="3329580" cy="221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3424E0-1BEC-356E-E90D-F540C655E2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72"/>
          <a:stretch/>
        </p:blipFill>
        <p:spPr>
          <a:xfrm>
            <a:off x="4311302" y="3508560"/>
            <a:ext cx="3036468" cy="24021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4E33E-A3EA-77D6-D764-94F224B691EB}"/>
              </a:ext>
            </a:extLst>
          </p:cNvPr>
          <p:cNvSpPr txBox="1"/>
          <p:nvPr/>
        </p:nvSpPr>
        <p:spPr>
          <a:xfrm>
            <a:off x="1251363" y="6344220"/>
            <a:ext cx="2245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0" i="0" u="none" strike="noStrike" baseline="0" dirty="0">
                <a:latin typeface="GlosaMath-Roman"/>
              </a:rPr>
              <a:t>Judd D. Bowman et al, 2017</a:t>
            </a:r>
            <a:r>
              <a:rPr lang="en-CA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9B4DF-D49D-D166-BF8B-A36F2A3D27A1}"/>
              </a:ext>
            </a:extLst>
          </p:cNvPr>
          <p:cNvSpPr txBox="1"/>
          <p:nvPr/>
        </p:nvSpPr>
        <p:spPr>
          <a:xfrm>
            <a:off x="8566025" y="6302277"/>
            <a:ext cx="1565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444444"/>
                </a:solidFill>
                <a:latin typeface="GlosaMath-Roman"/>
              </a:rPr>
              <a:t>L. Philip et al, 2019</a:t>
            </a:r>
            <a:endParaRPr lang="en-CA" sz="1400" dirty="0">
              <a:latin typeface="GlosaMath-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795B6D-AD6B-CD9B-BDB0-772580324B95}"/>
              </a:ext>
            </a:extLst>
          </p:cNvPr>
          <p:cNvSpPr txBox="1"/>
          <p:nvPr/>
        </p:nvSpPr>
        <p:spPr>
          <a:xfrm>
            <a:off x="5039832" y="6337137"/>
            <a:ext cx="1579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S. Singh et al, 2018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578285968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Custom 10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595959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1_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4724</TotalTime>
  <Words>1117</Words>
  <Application>Microsoft Office PowerPoint</Application>
  <PresentationFormat>Widescreen</PresentationFormat>
  <Paragraphs>184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Century Schoolbook</vt:lpstr>
      <vt:lpstr>Corbel</vt:lpstr>
      <vt:lpstr>GlosaMath-Roman</vt:lpstr>
      <vt:lpstr>Segoe UI Emoji</vt:lpstr>
      <vt:lpstr>Segoe UI Symbol</vt:lpstr>
      <vt:lpstr>Spectral</vt:lpstr>
      <vt:lpstr>Headlines</vt:lpstr>
      <vt:lpstr>1_Headlines</vt:lpstr>
      <vt:lpstr>Unraveling non-standard physics through the global 21cm signal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Cosmic Inflation with Effective Serrated Potentials and PBHs </dc:title>
  <dc:creator>Bahar</dc:creator>
  <cp:lastModifiedBy>Aryana Haghjoo</cp:lastModifiedBy>
  <cp:revision>164</cp:revision>
  <dcterms:created xsi:type="dcterms:W3CDTF">2022-06-13T06:09:22Z</dcterms:created>
  <dcterms:modified xsi:type="dcterms:W3CDTF">2023-06-11T15:45:25Z</dcterms:modified>
</cp:coreProperties>
</file>